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0" r:id="rId2"/>
  </p:sldMasterIdLst>
  <p:notesMasterIdLst>
    <p:notesMasterId r:id="rId5"/>
  </p:notesMasterIdLst>
  <p:handoutMasterIdLst>
    <p:handoutMasterId r:id="rId6"/>
  </p:handoutMasterIdLst>
  <p:sldIdLst>
    <p:sldId id="369" r:id="rId3"/>
    <p:sldId id="370" r:id="rId4"/>
  </p:sldIdLst>
  <p:sldSz cx="7772400" cy="10058400"/>
  <p:notesSz cx="7150100" cy="94488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700" b="1" kern="1200">
        <a:solidFill>
          <a:srgbClr val="FFFFFF"/>
        </a:solidFill>
        <a:latin typeface="Arial" charset="0"/>
        <a:ea typeface="+mn-ea"/>
        <a:cs typeface="+mn-cs"/>
      </a:defRPr>
    </a:lvl1pPr>
    <a:lvl2pPr marL="509412" algn="ctr" rtl="0" eaLnBrk="0" fontAlgn="base" hangingPunct="0">
      <a:spcBef>
        <a:spcPct val="0"/>
      </a:spcBef>
      <a:spcAft>
        <a:spcPct val="0"/>
      </a:spcAft>
      <a:defRPr sz="2700" b="1" kern="1200">
        <a:solidFill>
          <a:srgbClr val="FFFFFF"/>
        </a:solidFill>
        <a:latin typeface="Arial" charset="0"/>
        <a:ea typeface="+mn-ea"/>
        <a:cs typeface="+mn-cs"/>
      </a:defRPr>
    </a:lvl2pPr>
    <a:lvl3pPr marL="1018824" algn="ctr" rtl="0" eaLnBrk="0" fontAlgn="base" hangingPunct="0">
      <a:spcBef>
        <a:spcPct val="0"/>
      </a:spcBef>
      <a:spcAft>
        <a:spcPct val="0"/>
      </a:spcAft>
      <a:defRPr sz="2700" b="1" kern="1200">
        <a:solidFill>
          <a:srgbClr val="FFFFFF"/>
        </a:solidFill>
        <a:latin typeface="Arial" charset="0"/>
        <a:ea typeface="+mn-ea"/>
        <a:cs typeface="+mn-cs"/>
      </a:defRPr>
    </a:lvl3pPr>
    <a:lvl4pPr marL="1528237" algn="ctr" rtl="0" eaLnBrk="0" fontAlgn="base" hangingPunct="0">
      <a:spcBef>
        <a:spcPct val="0"/>
      </a:spcBef>
      <a:spcAft>
        <a:spcPct val="0"/>
      </a:spcAft>
      <a:defRPr sz="2700" b="1" kern="1200">
        <a:solidFill>
          <a:srgbClr val="FFFFFF"/>
        </a:solidFill>
        <a:latin typeface="Arial" charset="0"/>
        <a:ea typeface="+mn-ea"/>
        <a:cs typeface="+mn-cs"/>
      </a:defRPr>
    </a:lvl4pPr>
    <a:lvl5pPr marL="2037649" algn="ctr" rtl="0" eaLnBrk="0" fontAlgn="base" hangingPunct="0">
      <a:spcBef>
        <a:spcPct val="0"/>
      </a:spcBef>
      <a:spcAft>
        <a:spcPct val="0"/>
      </a:spcAft>
      <a:defRPr sz="2700" b="1" kern="1200">
        <a:solidFill>
          <a:srgbClr val="FFFFFF"/>
        </a:solidFill>
        <a:latin typeface="Arial" charset="0"/>
        <a:ea typeface="+mn-ea"/>
        <a:cs typeface="+mn-cs"/>
      </a:defRPr>
    </a:lvl5pPr>
    <a:lvl6pPr marL="2547061" algn="l" defTabSz="1018824" rtl="0" eaLnBrk="1" latinLnBrk="0" hangingPunct="1">
      <a:defRPr sz="2700" b="1" kern="1200">
        <a:solidFill>
          <a:srgbClr val="FFFFFF"/>
        </a:solidFill>
        <a:latin typeface="Arial" charset="0"/>
        <a:ea typeface="+mn-ea"/>
        <a:cs typeface="+mn-cs"/>
      </a:defRPr>
    </a:lvl6pPr>
    <a:lvl7pPr marL="3056473" algn="l" defTabSz="1018824" rtl="0" eaLnBrk="1" latinLnBrk="0" hangingPunct="1">
      <a:defRPr sz="2700" b="1" kern="1200">
        <a:solidFill>
          <a:srgbClr val="FFFFFF"/>
        </a:solidFill>
        <a:latin typeface="Arial" charset="0"/>
        <a:ea typeface="+mn-ea"/>
        <a:cs typeface="+mn-cs"/>
      </a:defRPr>
    </a:lvl7pPr>
    <a:lvl8pPr marL="3565886" algn="l" defTabSz="1018824" rtl="0" eaLnBrk="1" latinLnBrk="0" hangingPunct="1">
      <a:defRPr sz="2700" b="1" kern="1200">
        <a:solidFill>
          <a:srgbClr val="FFFFFF"/>
        </a:solidFill>
        <a:latin typeface="Arial" charset="0"/>
        <a:ea typeface="+mn-ea"/>
        <a:cs typeface="+mn-cs"/>
      </a:defRPr>
    </a:lvl8pPr>
    <a:lvl9pPr marL="4075298" algn="l" defTabSz="1018824" rtl="0" eaLnBrk="1" latinLnBrk="0" hangingPunct="1">
      <a:defRPr sz="2700" b="1" kern="1200">
        <a:solidFill>
          <a:srgbClr val="FFFFFF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181" userDrawn="1">
          <p15:clr>
            <a:srgbClr val="A4A3A4"/>
          </p15:clr>
        </p15:guide>
        <p15:guide id="2" pos="247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60">
          <p15:clr>
            <a:srgbClr val="A4A3A4"/>
          </p15:clr>
        </p15:guide>
        <p15:guide id="2" pos="225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ynch, Jennifer" initials="LJ" lastIdx="1" clrIdx="0">
    <p:extLst>
      <p:ext uri="{19B8F6BF-5375-455C-9EA6-DF929625EA0E}">
        <p15:presenceInfo xmlns:p15="http://schemas.microsoft.com/office/powerpoint/2012/main" userId="S::0498341371@FEMA.DHS.GOV::812dd786-d6ef-42da-9c37-b6526e10fb65" providerId="AD"/>
      </p:ext>
    </p:extLst>
  </p:cmAuthor>
  <p:cmAuthor id="2" name="Ledbetter, Mark" initials="LM" lastIdx="1" clrIdx="1">
    <p:extLst>
      <p:ext uri="{19B8F6BF-5375-455C-9EA6-DF929625EA0E}">
        <p15:presenceInfo xmlns:p15="http://schemas.microsoft.com/office/powerpoint/2012/main" userId="S::0596964902@FEMA.DHS.GOV::767128d2-4adb-4809-8d21-28b3c4e83bb1" providerId="AD"/>
      </p:ext>
    </p:extLst>
  </p:cmAuthor>
  <p:cmAuthor id="3" name="Lewis, Monique [USA]" initials="LM[" lastIdx="1" clrIdx="2">
    <p:extLst>
      <p:ext uri="{19B8F6BF-5375-455C-9EA6-DF929625EA0E}">
        <p15:presenceInfo xmlns:p15="http://schemas.microsoft.com/office/powerpoint/2012/main" userId="S::582461@bah.com::e7e41beb-5359-465e-a63f-3d9611c37de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EE0000"/>
    <a:srgbClr val="003366"/>
    <a:srgbClr val="002F80"/>
    <a:srgbClr val="004890"/>
    <a:srgbClr val="0059B2"/>
    <a:srgbClr val="002BB6"/>
    <a:srgbClr val="000099"/>
    <a:srgbClr val="000066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37" autoAdjust="0"/>
    <p:restoredTop sz="86421" autoAdjust="0"/>
  </p:normalViewPr>
  <p:slideViewPr>
    <p:cSldViewPr snapToGrid="0">
      <p:cViewPr varScale="1">
        <p:scale>
          <a:sx n="67" d="100"/>
          <a:sy n="67" d="100"/>
        </p:scale>
        <p:origin x="2837" y="82"/>
      </p:cViewPr>
      <p:guideLst>
        <p:guide orient="horz" pos="6181"/>
        <p:guide pos="247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42" d="100"/>
          <a:sy n="42" d="100"/>
        </p:scale>
        <p:origin x="-1235" y="-87"/>
      </p:cViewPr>
      <p:guideLst>
        <p:guide orient="horz" pos="2960"/>
        <p:guide pos="225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1588"/>
            <a:ext cx="3098800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768" tIns="0" rIns="19768" bIns="0" numCol="1" anchor="t" anchorCtr="0" compatLnSpc="1">
            <a:prstTxWarp prst="textNoShape">
              <a:avLst/>
            </a:prstTxWarp>
          </a:bodyPr>
          <a:lstStyle>
            <a:lvl1pPr algn="l" defTabSz="949325">
              <a:defRPr sz="1000" b="0" i="1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51300" y="-1588"/>
            <a:ext cx="3098800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768" tIns="0" rIns="19768" bIns="0" numCol="1" anchor="t" anchorCtr="0" compatLnSpc="1">
            <a:prstTxWarp prst="textNoShape">
              <a:avLst/>
            </a:prstTxWarp>
          </a:bodyPr>
          <a:lstStyle>
            <a:lvl1pPr algn="r" defTabSz="949325">
              <a:defRPr sz="1000" b="0" i="1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74138"/>
            <a:ext cx="3098800" cy="474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768" tIns="0" rIns="19768" bIns="0" numCol="1" anchor="b" anchorCtr="0" compatLnSpc="1">
            <a:prstTxWarp prst="textNoShape">
              <a:avLst/>
            </a:prstTxWarp>
          </a:bodyPr>
          <a:lstStyle>
            <a:lvl1pPr algn="l" defTabSz="949325">
              <a:defRPr sz="1000" b="0" i="1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51300" y="8974138"/>
            <a:ext cx="3098800" cy="474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768" tIns="0" rIns="19768" bIns="0" numCol="1" anchor="b" anchorCtr="0" compatLnSpc="1">
            <a:prstTxWarp prst="textNoShape">
              <a:avLst/>
            </a:prstTxWarp>
          </a:bodyPr>
          <a:lstStyle>
            <a:lvl1pPr algn="r" defTabSz="949325">
              <a:defRPr sz="1000" b="0" i="1" smtClean="0"/>
            </a:lvl1pPr>
          </a:lstStyle>
          <a:p>
            <a:pPr>
              <a:defRPr/>
            </a:pPr>
            <a:fld id="{D245AD99-F7C4-4052-AF0E-E032DFE896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3299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1588"/>
            <a:ext cx="3098800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768" tIns="0" rIns="19768" bIns="0" numCol="1" anchor="t" anchorCtr="0" compatLnSpc="1">
            <a:prstTxWarp prst="textNoShape">
              <a:avLst/>
            </a:prstTxWarp>
          </a:bodyPr>
          <a:lstStyle>
            <a:lvl1pPr algn="l" defTabSz="949325">
              <a:defRPr sz="1000" b="0" i="1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51300" y="-1588"/>
            <a:ext cx="3098800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768" tIns="0" rIns="19768" bIns="0" numCol="1" anchor="t" anchorCtr="0" compatLnSpc="1">
            <a:prstTxWarp prst="textNoShape">
              <a:avLst/>
            </a:prstTxWarp>
          </a:bodyPr>
          <a:lstStyle>
            <a:lvl1pPr algn="r" defTabSz="949325">
              <a:defRPr sz="1000" b="0" i="1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74138"/>
            <a:ext cx="3098800" cy="474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768" tIns="0" rIns="19768" bIns="0" numCol="1" anchor="b" anchorCtr="0" compatLnSpc="1">
            <a:prstTxWarp prst="textNoShape">
              <a:avLst/>
            </a:prstTxWarp>
          </a:bodyPr>
          <a:lstStyle>
            <a:lvl1pPr algn="l" defTabSz="949325">
              <a:defRPr sz="1000" b="0" i="1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51300" y="8974138"/>
            <a:ext cx="3098800" cy="474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768" tIns="0" rIns="19768" bIns="0" numCol="1" anchor="b" anchorCtr="0" compatLnSpc="1">
            <a:prstTxWarp prst="textNoShape">
              <a:avLst/>
            </a:prstTxWarp>
          </a:bodyPr>
          <a:lstStyle>
            <a:lvl1pPr algn="r" defTabSz="949325">
              <a:defRPr sz="1000" b="0" i="1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88FD2EA9-FFE2-42D1-ADA1-770766446A5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54088" y="4484688"/>
            <a:ext cx="5241925" cy="425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47" tIns="47775" rIns="95547" bIns="477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3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09800" y="709613"/>
            <a:ext cx="2733675" cy="353853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</p:spTree>
    <p:extLst>
      <p:ext uri="{BB962C8B-B14F-4D97-AF65-F5344CB8AC3E}">
        <p14:creationId xmlns:p14="http://schemas.microsoft.com/office/powerpoint/2010/main" val="15696405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509412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018824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528237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37649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547061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209800" y="709613"/>
            <a:ext cx="2733675" cy="3538537"/>
          </a:xfrm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b="1" dirty="0"/>
              <a:t>Jurisdictions/Organizations can modify and augment this briefing as needed.</a:t>
            </a:r>
          </a:p>
          <a:p>
            <a:endParaRPr lang="en-US" dirty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302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28BECFD-D219-4A1F-A4CA-F5B47BB9634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302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44504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09800" y="709613"/>
            <a:ext cx="2733675" cy="35385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FD2EA9-FFE2-42D1-ADA1-770766446A53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564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042"/>
            <a:ext cx="6606540" cy="215661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/>
            </a:lvl1pPr>
            <a:lvl2pPr marL="509470" indent="0" algn="ctr">
              <a:buNone/>
              <a:defRPr/>
            </a:lvl2pPr>
            <a:lvl3pPr marL="1018940" indent="0" algn="ctr">
              <a:buNone/>
              <a:defRPr/>
            </a:lvl3pPr>
            <a:lvl4pPr marL="1528412" indent="0" algn="ctr">
              <a:buNone/>
              <a:defRPr/>
            </a:lvl4pPr>
            <a:lvl5pPr marL="2037882" indent="0" algn="ctr">
              <a:buNone/>
              <a:defRPr/>
            </a:lvl5pPr>
            <a:lvl6pPr marL="2547352" indent="0" algn="ctr">
              <a:buNone/>
              <a:defRPr/>
            </a:lvl6pPr>
            <a:lvl7pPr marL="3056822" indent="0" algn="ctr">
              <a:buNone/>
              <a:defRPr/>
            </a:lvl7pPr>
            <a:lvl8pPr marL="3566294" indent="0" algn="ctr">
              <a:buNone/>
              <a:defRPr/>
            </a:lvl8pPr>
            <a:lvl9pPr marL="4075764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E0D9E1-E9D4-4A5D-B542-5F4ACA1227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0AA236-C386-4668-BA34-C9CD6A93B6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37836" y="307340"/>
            <a:ext cx="1651635" cy="863346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2932" y="307340"/>
            <a:ext cx="4782185" cy="863346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2E795D-A9F2-4761-BB6A-56CA1BAA3C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2034" y="335280"/>
            <a:ext cx="6606540" cy="1676400"/>
          </a:xfrm>
        </p:spPr>
        <p:txBody>
          <a:bodyPr>
            <a:normAutofit/>
          </a:bodyPr>
          <a:lstStyle>
            <a:lvl1pPr algn="l">
              <a:defRPr sz="3570">
                <a:solidFill>
                  <a:srgbClr val="002F8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2034" y="2011680"/>
            <a:ext cx="5440680" cy="2011680"/>
          </a:xfrm>
        </p:spPr>
        <p:txBody>
          <a:bodyPr>
            <a:normAutofit/>
          </a:bodyPr>
          <a:lstStyle>
            <a:lvl1pPr marL="0" indent="0" algn="l">
              <a:buNone/>
              <a:defRPr sz="2125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3886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73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59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46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33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19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0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093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70220" y="9322649"/>
            <a:ext cx="1813560" cy="535517"/>
          </a:xfrm>
        </p:spPr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99527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spcBef>
                <a:spcPts val="510"/>
              </a:spcBef>
              <a:defRPr sz="1870"/>
            </a:lvl1pPr>
            <a:lvl2pPr>
              <a:spcBef>
                <a:spcPts val="510"/>
              </a:spcBef>
              <a:defRPr sz="1870"/>
            </a:lvl2pPr>
            <a:lvl3pPr>
              <a:spcBef>
                <a:spcPts val="510"/>
              </a:spcBef>
              <a:defRPr sz="1870"/>
            </a:lvl3pPr>
            <a:lvl4pPr>
              <a:spcBef>
                <a:spcPts val="510"/>
              </a:spcBef>
              <a:defRPr sz="1870"/>
            </a:lvl4pPr>
            <a:lvl5pPr>
              <a:spcBef>
                <a:spcPts val="510"/>
              </a:spcBef>
              <a:defRPr sz="187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160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34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</p:spPr>
        <p:txBody>
          <a:bodyPr anchor="b"/>
          <a:lstStyle>
            <a:lvl1pPr marL="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1pPr>
            <a:lvl2pPr marL="388664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2pPr>
            <a:lvl3pPr marL="7773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3pPr>
            <a:lvl4pPr marL="1165993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4pPr>
            <a:lvl5pPr marL="1554658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5pPr>
            <a:lvl6pPr marL="1943322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6pPr>
            <a:lvl7pPr marL="2331986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7pPr>
            <a:lvl8pPr marL="2720651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8pPr>
            <a:lvl9pPr marL="3109315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1504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620" y="2346963"/>
            <a:ext cx="3432810" cy="6638079"/>
          </a:xfrm>
        </p:spPr>
        <p:txBody>
          <a:bodyPr>
            <a:normAutofit/>
          </a:bodyPr>
          <a:lstStyle>
            <a:lvl1pPr>
              <a:defRPr sz="1870"/>
            </a:lvl1pPr>
            <a:lvl2pPr>
              <a:defRPr sz="1870"/>
            </a:lvl2pPr>
            <a:lvl3pPr>
              <a:defRPr sz="1870"/>
            </a:lvl3pPr>
            <a:lvl4pPr>
              <a:defRPr sz="1870"/>
            </a:lvl4pPr>
            <a:lvl5pPr>
              <a:defRPr sz="1870"/>
            </a:lvl5pPr>
            <a:lvl6pPr>
              <a:defRPr sz="1530"/>
            </a:lvl6pPr>
            <a:lvl7pPr>
              <a:defRPr sz="1530"/>
            </a:lvl7pPr>
            <a:lvl8pPr>
              <a:defRPr sz="1530"/>
            </a:lvl8pPr>
            <a:lvl9pPr>
              <a:defRPr sz="153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0970" y="2346963"/>
            <a:ext cx="3432810" cy="6638079"/>
          </a:xfrm>
        </p:spPr>
        <p:txBody>
          <a:bodyPr>
            <a:normAutofit/>
          </a:bodyPr>
          <a:lstStyle>
            <a:lvl1pPr>
              <a:defRPr sz="1870"/>
            </a:lvl1pPr>
            <a:lvl2pPr>
              <a:defRPr sz="1870"/>
            </a:lvl2pPr>
            <a:lvl3pPr>
              <a:defRPr sz="1870"/>
            </a:lvl3pPr>
            <a:lvl4pPr>
              <a:defRPr sz="1870"/>
            </a:lvl4pPr>
            <a:lvl5pPr>
              <a:defRPr sz="1870"/>
            </a:lvl5pPr>
            <a:lvl6pPr>
              <a:defRPr sz="1530"/>
            </a:lvl6pPr>
            <a:lvl7pPr>
              <a:defRPr sz="1530"/>
            </a:lvl7pPr>
            <a:lvl8pPr>
              <a:defRPr sz="1530"/>
            </a:lvl8pPr>
            <a:lvl9pPr>
              <a:defRPr sz="153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69336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>
            <a:noAutofit/>
          </a:bodyPr>
          <a:lstStyle>
            <a:lvl1pPr marL="0" indent="0">
              <a:buNone/>
              <a:defRPr sz="1870" b="1"/>
            </a:lvl1pPr>
            <a:lvl2pPr marL="388664" indent="0">
              <a:buNone/>
              <a:defRPr sz="1700" b="1"/>
            </a:lvl2pPr>
            <a:lvl3pPr marL="777329" indent="0">
              <a:buNone/>
              <a:defRPr sz="1530" b="1"/>
            </a:lvl3pPr>
            <a:lvl4pPr marL="1165993" indent="0">
              <a:buNone/>
              <a:defRPr sz="1360" b="1"/>
            </a:lvl4pPr>
            <a:lvl5pPr marL="1554658" indent="0">
              <a:buNone/>
              <a:defRPr sz="1360" b="1"/>
            </a:lvl5pPr>
            <a:lvl6pPr marL="1943322" indent="0">
              <a:buNone/>
              <a:defRPr sz="1360" b="1"/>
            </a:lvl6pPr>
            <a:lvl7pPr marL="2331986" indent="0">
              <a:buNone/>
              <a:defRPr sz="1360" b="1"/>
            </a:lvl7pPr>
            <a:lvl8pPr marL="2720651" indent="0">
              <a:buNone/>
              <a:defRPr sz="1360" b="1"/>
            </a:lvl8pPr>
            <a:lvl9pPr marL="3109315" indent="0">
              <a:buNone/>
              <a:defRPr sz="136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>
            <a:normAutofit/>
          </a:bodyPr>
          <a:lstStyle>
            <a:lvl1pPr>
              <a:defRPr sz="1870"/>
            </a:lvl1pPr>
            <a:lvl2pPr>
              <a:defRPr sz="1870"/>
            </a:lvl2pPr>
            <a:lvl3pPr>
              <a:defRPr sz="1870"/>
            </a:lvl3pPr>
            <a:lvl4pPr>
              <a:defRPr sz="1870"/>
            </a:lvl4pPr>
            <a:lvl5pPr>
              <a:defRPr sz="1870"/>
            </a:lvl5pPr>
            <a:lvl6pPr>
              <a:defRPr sz="1360"/>
            </a:lvl6pPr>
            <a:lvl7pPr>
              <a:defRPr sz="1360"/>
            </a:lvl7pPr>
            <a:lvl8pPr>
              <a:defRPr sz="1360"/>
            </a:lvl8pPr>
            <a:lvl9pPr>
              <a:defRPr sz="136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251499"/>
            <a:ext cx="3435509" cy="938318"/>
          </a:xfrm>
        </p:spPr>
        <p:txBody>
          <a:bodyPr anchor="b">
            <a:noAutofit/>
          </a:bodyPr>
          <a:lstStyle>
            <a:lvl1pPr marL="0" indent="0">
              <a:buNone/>
              <a:defRPr sz="1870" b="1"/>
            </a:lvl1pPr>
            <a:lvl2pPr marL="388664" indent="0">
              <a:buNone/>
              <a:defRPr sz="1700" b="1"/>
            </a:lvl2pPr>
            <a:lvl3pPr marL="777329" indent="0">
              <a:buNone/>
              <a:defRPr sz="1530" b="1"/>
            </a:lvl3pPr>
            <a:lvl4pPr marL="1165993" indent="0">
              <a:buNone/>
              <a:defRPr sz="1360" b="1"/>
            </a:lvl4pPr>
            <a:lvl5pPr marL="1554658" indent="0">
              <a:buNone/>
              <a:defRPr sz="1360" b="1"/>
            </a:lvl5pPr>
            <a:lvl6pPr marL="1943322" indent="0">
              <a:buNone/>
              <a:defRPr sz="1360" b="1"/>
            </a:lvl6pPr>
            <a:lvl7pPr marL="2331986" indent="0">
              <a:buNone/>
              <a:defRPr sz="1360" b="1"/>
            </a:lvl7pPr>
            <a:lvl8pPr marL="2720651" indent="0">
              <a:buNone/>
              <a:defRPr sz="1360" b="1"/>
            </a:lvl8pPr>
            <a:lvl9pPr marL="3109315" indent="0">
              <a:buNone/>
              <a:defRPr sz="136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3189817"/>
            <a:ext cx="3435509" cy="5795222"/>
          </a:xfrm>
        </p:spPr>
        <p:txBody>
          <a:bodyPr>
            <a:normAutofit/>
          </a:bodyPr>
          <a:lstStyle>
            <a:lvl1pPr>
              <a:defRPr sz="1870"/>
            </a:lvl1pPr>
            <a:lvl2pPr>
              <a:defRPr sz="1870"/>
            </a:lvl2pPr>
            <a:lvl3pPr>
              <a:defRPr sz="1870"/>
            </a:lvl3pPr>
            <a:lvl4pPr>
              <a:defRPr sz="1870"/>
            </a:lvl4pPr>
            <a:lvl5pPr>
              <a:defRPr sz="1870"/>
            </a:lvl5pPr>
            <a:lvl6pPr>
              <a:defRPr sz="1360"/>
            </a:lvl6pPr>
            <a:lvl7pPr>
              <a:defRPr sz="1360"/>
            </a:lvl7pPr>
            <a:lvl8pPr>
              <a:defRPr sz="1360"/>
            </a:lvl8pPr>
            <a:lvl9pPr>
              <a:defRPr sz="136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7372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1442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2034" y="335280"/>
            <a:ext cx="6606540" cy="1676400"/>
          </a:xfrm>
        </p:spPr>
        <p:txBody>
          <a:bodyPr>
            <a:normAutofit/>
          </a:bodyPr>
          <a:lstStyle>
            <a:lvl1pPr algn="l">
              <a:defRPr sz="3570">
                <a:solidFill>
                  <a:srgbClr val="002F8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2034" y="2011680"/>
            <a:ext cx="5440680" cy="2011680"/>
          </a:xfrm>
        </p:spPr>
        <p:txBody>
          <a:bodyPr>
            <a:normAutofit/>
          </a:bodyPr>
          <a:lstStyle>
            <a:lvl1pPr marL="0" indent="0" algn="l">
              <a:buNone/>
              <a:defRPr sz="2125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3886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73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59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46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33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19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0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093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97269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" y="2346962"/>
            <a:ext cx="6995160" cy="5969292"/>
          </a:xfrm>
        </p:spPr>
        <p:txBody>
          <a:bodyPr>
            <a:normAutofit/>
          </a:bodyPr>
          <a:lstStyle>
            <a:lvl1pPr>
              <a:spcBef>
                <a:spcPts val="510"/>
              </a:spcBef>
              <a:defRPr sz="1870"/>
            </a:lvl1pPr>
            <a:lvl2pPr>
              <a:spcBef>
                <a:spcPts val="510"/>
              </a:spcBef>
              <a:defRPr sz="1870"/>
            </a:lvl2pPr>
            <a:lvl3pPr>
              <a:spcBef>
                <a:spcPts val="510"/>
              </a:spcBef>
              <a:defRPr sz="1870"/>
            </a:lvl3pPr>
            <a:lvl4pPr>
              <a:spcBef>
                <a:spcPts val="510"/>
              </a:spcBef>
              <a:defRPr sz="1870"/>
            </a:lvl4pPr>
            <a:lvl5pPr>
              <a:spcBef>
                <a:spcPts val="510"/>
              </a:spcBef>
              <a:defRPr sz="187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954F127-1CCC-4715-B11A-2A751ADB0FA1}"/>
              </a:ext>
            </a:extLst>
          </p:cNvPr>
          <p:cNvGrpSpPr/>
          <p:nvPr userDrawn="1"/>
        </p:nvGrpSpPr>
        <p:grpSpPr>
          <a:xfrm>
            <a:off x="323851" y="8689211"/>
            <a:ext cx="1287278" cy="1115003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57348D57-BF56-4B2F-9519-1266D4A0A8A8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043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7A011D0F-F6BB-4B9C-8C52-F1C7213BD54E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122502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7361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91" dirty="0">
                  <a:solidFill>
                    <a:srgbClr val="FF0000"/>
                  </a:solidFill>
                </a:rPr>
                <a:t>Spo</a:t>
              </a:r>
              <a:r>
                <a:rPr lang="en-US" sz="1391" spc="-6" dirty="0">
                  <a:solidFill>
                    <a:srgbClr val="FF0000"/>
                  </a:solidFill>
                </a:rPr>
                <a:t>n</a:t>
              </a:r>
              <a:r>
                <a:rPr lang="en-US" sz="1391" dirty="0">
                  <a:solidFill>
                    <a:srgbClr val="FF0000"/>
                  </a:solidFill>
                </a:rPr>
                <a:t>sor </a:t>
              </a:r>
              <a:r>
                <a:rPr lang="en-US" sz="1391" spc="-6" dirty="0">
                  <a:solidFill>
                    <a:srgbClr val="FF0000"/>
                  </a:solidFill>
                </a:rPr>
                <a:t>L</a:t>
              </a:r>
              <a:r>
                <a:rPr lang="en-US" sz="1391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94975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5400000">
            <a:off x="-2788920" y="3401568"/>
            <a:ext cx="9464040" cy="3246120"/>
          </a:xfrm>
        </p:spPr>
        <p:txBody>
          <a:bodyPr/>
          <a:lstStyle>
            <a:lvl1pPr algn="ctr">
              <a:buNone/>
              <a:defRPr sz="6001"/>
            </a:lvl1pPr>
            <a:lvl2pPr algn="ctr">
              <a:buNone/>
              <a:defRPr sz="6001">
                <a:latin typeface="+mn-lt"/>
              </a:defRPr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pic>
        <p:nvPicPr>
          <p:cNvPr id="7" name="Picture 5" descr="Your-Org-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115146" y="7273717"/>
            <a:ext cx="1003935" cy="2598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>
            <a:spLocks noGrp="1"/>
          </p:cNvSpPr>
          <p:nvPr>
            <p:ph idx="10"/>
          </p:nvPr>
        </p:nvSpPr>
        <p:spPr>
          <a:xfrm rot="16200000">
            <a:off x="1133856" y="3401568"/>
            <a:ext cx="9464040" cy="3246120"/>
          </a:xfrm>
        </p:spPr>
        <p:txBody>
          <a:bodyPr/>
          <a:lstStyle>
            <a:lvl1pPr algn="ctr">
              <a:buNone/>
              <a:defRPr sz="6001"/>
            </a:lvl1pPr>
            <a:lvl2pPr algn="ctr">
              <a:buNone/>
              <a:defRPr sz="6001">
                <a:latin typeface="+mn-lt"/>
              </a:defRPr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pic>
        <p:nvPicPr>
          <p:cNvPr id="9" name="Picture 5" descr="Your-Org-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12536" y="296864"/>
            <a:ext cx="1003935" cy="2598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34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</p:spPr>
        <p:txBody>
          <a:bodyPr anchor="b">
            <a:normAutofit/>
          </a:bodyPr>
          <a:lstStyle>
            <a:lvl1pPr marL="0" indent="0">
              <a:buNone/>
              <a:defRPr sz="1870">
                <a:solidFill>
                  <a:schemeClr val="tx1">
                    <a:tint val="75000"/>
                  </a:schemeClr>
                </a:solidFill>
              </a:defRPr>
            </a:lvl1pPr>
            <a:lvl2pPr marL="388664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2pPr>
            <a:lvl3pPr marL="7773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3pPr>
            <a:lvl4pPr marL="1165993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4pPr>
            <a:lvl5pPr marL="1554658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5pPr>
            <a:lvl6pPr marL="1943322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6pPr>
            <a:lvl7pPr marL="2331986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7pPr>
            <a:lvl8pPr marL="2720651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8pPr>
            <a:lvl9pPr marL="3109315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6368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620" y="2346963"/>
            <a:ext cx="3432810" cy="6638079"/>
          </a:xfrm>
        </p:spPr>
        <p:txBody>
          <a:bodyPr>
            <a:normAutofit/>
          </a:bodyPr>
          <a:lstStyle>
            <a:lvl1pPr>
              <a:defRPr sz="1870"/>
            </a:lvl1pPr>
            <a:lvl2pPr>
              <a:defRPr sz="1870"/>
            </a:lvl2pPr>
            <a:lvl3pPr>
              <a:defRPr sz="1870"/>
            </a:lvl3pPr>
            <a:lvl4pPr>
              <a:defRPr sz="1870"/>
            </a:lvl4pPr>
            <a:lvl5pPr>
              <a:defRPr sz="1870"/>
            </a:lvl5pPr>
            <a:lvl6pPr>
              <a:defRPr sz="1530"/>
            </a:lvl6pPr>
            <a:lvl7pPr>
              <a:defRPr sz="1530"/>
            </a:lvl7pPr>
            <a:lvl8pPr>
              <a:defRPr sz="1530"/>
            </a:lvl8pPr>
            <a:lvl9pPr>
              <a:defRPr sz="153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0970" y="2346963"/>
            <a:ext cx="3432810" cy="6638079"/>
          </a:xfrm>
        </p:spPr>
        <p:txBody>
          <a:bodyPr>
            <a:normAutofit/>
          </a:bodyPr>
          <a:lstStyle>
            <a:lvl1pPr>
              <a:defRPr sz="1870"/>
            </a:lvl1pPr>
            <a:lvl2pPr>
              <a:defRPr sz="1870"/>
            </a:lvl2pPr>
            <a:lvl3pPr>
              <a:defRPr sz="1870"/>
            </a:lvl3pPr>
            <a:lvl4pPr>
              <a:defRPr sz="1870"/>
            </a:lvl4pPr>
            <a:lvl5pPr>
              <a:defRPr sz="1870"/>
            </a:lvl5pPr>
            <a:lvl6pPr>
              <a:defRPr sz="1530"/>
            </a:lvl6pPr>
            <a:lvl7pPr>
              <a:defRPr sz="1530"/>
            </a:lvl7pPr>
            <a:lvl8pPr>
              <a:defRPr sz="1530"/>
            </a:lvl8pPr>
            <a:lvl9pPr>
              <a:defRPr sz="153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81359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>
            <a:noAutofit/>
          </a:bodyPr>
          <a:lstStyle>
            <a:lvl1pPr marL="0" indent="0">
              <a:buNone/>
              <a:defRPr sz="1870" b="1"/>
            </a:lvl1pPr>
            <a:lvl2pPr marL="388664" indent="0">
              <a:buNone/>
              <a:defRPr sz="1700" b="1"/>
            </a:lvl2pPr>
            <a:lvl3pPr marL="777329" indent="0">
              <a:buNone/>
              <a:defRPr sz="1530" b="1"/>
            </a:lvl3pPr>
            <a:lvl4pPr marL="1165993" indent="0">
              <a:buNone/>
              <a:defRPr sz="1360" b="1"/>
            </a:lvl4pPr>
            <a:lvl5pPr marL="1554658" indent="0">
              <a:buNone/>
              <a:defRPr sz="1360" b="1"/>
            </a:lvl5pPr>
            <a:lvl6pPr marL="1943322" indent="0">
              <a:buNone/>
              <a:defRPr sz="1360" b="1"/>
            </a:lvl6pPr>
            <a:lvl7pPr marL="2331986" indent="0">
              <a:buNone/>
              <a:defRPr sz="1360" b="1"/>
            </a:lvl7pPr>
            <a:lvl8pPr marL="2720651" indent="0">
              <a:buNone/>
              <a:defRPr sz="1360" b="1"/>
            </a:lvl8pPr>
            <a:lvl9pPr marL="3109315" indent="0">
              <a:buNone/>
              <a:defRPr sz="136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>
            <a:normAutofit/>
          </a:bodyPr>
          <a:lstStyle>
            <a:lvl1pPr>
              <a:defRPr sz="1870"/>
            </a:lvl1pPr>
            <a:lvl2pPr>
              <a:defRPr sz="1870"/>
            </a:lvl2pPr>
            <a:lvl3pPr>
              <a:defRPr sz="1870"/>
            </a:lvl3pPr>
            <a:lvl4pPr>
              <a:defRPr sz="1870"/>
            </a:lvl4pPr>
            <a:lvl5pPr>
              <a:defRPr sz="1870"/>
            </a:lvl5pPr>
            <a:lvl6pPr>
              <a:defRPr sz="1360"/>
            </a:lvl6pPr>
            <a:lvl7pPr>
              <a:defRPr sz="1360"/>
            </a:lvl7pPr>
            <a:lvl8pPr>
              <a:defRPr sz="1360"/>
            </a:lvl8pPr>
            <a:lvl9pPr>
              <a:defRPr sz="136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251499"/>
            <a:ext cx="3435509" cy="938318"/>
          </a:xfrm>
        </p:spPr>
        <p:txBody>
          <a:bodyPr anchor="b">
            <a:noAutofit/>
          </a:bodyPr>
          <a:lstStyle>
            <a:lvl1pPr marL="0" indent="0">
              <a:buNone/>
              <a:defRPr sz="1870" b="1"/>
            </a:lvl1pPr>
            <a:lvl2pPr marL="388664" indent="0">
              <a:buNone/>
              <a:defRPr sz="1700" b="1"/>
            </a:lvl2pPr>
            <a:lvl3pPr marL="777329" indent="0">
              <a:buNone/>
              <a:defRPr sz="1530" b="1"/>
            </a:lvl3pPr>
            <a:lvl4pPr marL="1165993" indent="0">
              <a:buNone/>
              <a:defRPr sz="1360" b="1"/>
            </a:lvl4pPr>
            <a:lvl5pPr marL="1554658" indent="0">
              <a:buNone/>
              <a:defRPr sz="1360" b="1"/>
            </a:lvl5pPr>
            <a:lvl6pPr marL="1943322" indent="0">
              <a:buNone/>
              <a:defRPr sz="1360" b="1"/>
            </a:lvl6pPr>
            <a:lvl7pPr marL="2331986" indent="0">
              <a:buNone/>
              <a:defRPr sz="1360" b="1"/>
            </a:lvl7pPr>
            <a:lvl8pPr marL="2720651" indent="0">
              <a:buNone/>
              <a:defRPr sz="1360" b="1"/>
            </a:lvl8pPr>
            <a:lvl9pPr marL="3109315" indent="0">
              <a:buNone/>
              <a:defRPr sz="136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3189817"/>
            <a:ext cx="3435509" cy="5795222"/>
          </a:xfrm>
        </p:spPr>
        <p:txBody>
          <a:bodyPr>
            <a:normAutofit/>
          </a:bodyPr>
          <a:lstStyle>
            <a:lvl1pPr>
              <a:defRPr sz="1870"/>
            </a:lvl1pPr>
            <a:lvl2pPr>
              <a:defRPr sz="1870"/>
            </a:lvl2pPr>
            <a:lvl3pPr>
              <a:defRPr sz="1870"/>
            </a:lvl3pPr>
            <a:lvl4pPr>
              <a:defRPr sz="1870"/>
            </a:lvl4pPr>
            <a:lvl5pPr>
              <a:defRPr sz="1870"/>
            </a:lvl5pPr>
            <a:lvl6pPr>
              <a:defRPr sz="1360"/>
            </a:lvl6pPr>
            <a:lvl7pPr>
              <a:defRPr sz="1360"/>
            </a:lvl7pPr>
            <a:lvl8pPr>
              <a:defRPr sz="1360"/>
            </a:lvl8pPr>
            <a:lvl9pPr>
              <a:defRPr sz="136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79446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436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0473"/>
            <a:ext cx="2557066" cy="1704340"/>
          </a:xfrm>
        </p:spPr>
        <p:txBody>
          <a:bodyPr anchor="b">
            <a:normAutofit/>
          </a:bodyPr>
          <a:lstStyle>
            <a:lvl1pPr algn="l">
              <a:defRPr sz="221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2" y="400474"/>
            <a:ext cx="4344988" cy="8584566"/>
          </a:xfrm>
        </p:spPr>
        <p:txBody>
          <a:bodyPr>
            <a:normAutofit/>
          </a:bodyPr>
          <a:lstStyle>
            <a:lvl1pPr>
              <a:defRPr sz="1870"/>
            </a:lvl1pPr>
            <a:lvl2pPr>
              <a:defRPr sz="1870"/>
            </a:lvl2pPr>
            <a:lvl3pPr>
              <a:defRPr sz="1870"/>
            </a:lvl3pPr>
            <a:lvl4pPr>
              <a:defRPr sz="1870"/>
            </a:lvl4pPr>
            <a:lvl5pPr>
              <a:defRPr sz="187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0" y="2104814"/>
            <a:ext cx="2557066" cy="6880226"/>
          </a:xfrm>
        </p:spPr>
        <p:txBody>
          <a:bodyPr>
            <a:normAutofit/>
          </a:bodyPr>
          <a:lstStyle>
            <a:lvl1pPr marL="0" indent="0">
              <a:buNone/>
              <a:defRPr sz="1870"/>
            </a:lvl1pPr>
            <a:lvl2pPr marL="388664" indent="0">
              <a:buNone/>
              <a:defRPr sz="1020"/>
            </a:lvl2pPr>
            <a:lvl3pPr marL="777329" indent="0">
              <a:buNone/>
              <a:defRPr sz="850"/>
            </a:lvl3pPr>
            <a:lvl4pPr marL="1165993" indent="0">
              <a:buNone/>
              <a:defRPr sz="765"/>
            </a:lvl4pPr>
            <a:lvl5pPr marL="1554658" indent="0">
              <a:buNone/>
              <a:defRPr sz="765"/>
            </a:lvl5pPr>
            <a:lvl6pPr marL="1943322" indent="0">
              <a:buNone/>
              <a:defRPr sz="765"/>
            </a:lvl6pPr>
            <a:lvl7pPr marL="2331986" indent="0">
              <a:buNone/>
              <a:defRPr sz="765"/>
            </a:lvl7pPr>
            <a:lvl8pPr marL="2720651" indent="0">
              <a:buNone/>
              <a:defRPr sz="765"/>
            </a:lvl8pPr>
            <a:lvl9pPr marL="3109315" indent="0">
              <a:buNone/>
              <a:defRPr sz="765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7785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0"/>
            <a:ext cx="4663440" cy="831216"/>
          </a:xfrm>
        </p:spPr>
        <p:txBody>
          <a:bodyPr anchor="b">
            <a:normAutofit/>
          </a:bodyPr>
          <a:lstStyle>
            <a:lvl1pPr algn="l">
              <a:defRPr sz="221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7"/>
            <a:ext cx="4663440" cy="6035040"/>
          </a:xfrm>
        </p:spPr>
        <p:txBody>
          <a:bodyPr/>
          <a:lstStyle>
            <a:lvl1pPr marL="0" indent="0">
              <a:buNone/>
              <a:defRPr sz="2720"/>
            </a:lvl1pPr>
            <a:lvl2pPr marL="388664" indent="0">
              <a:buNone/>
              <a:defRPr sz="2380"/>
            </a:lvl2pPr>
            <a:lvl3pPr marL="777329" indent="0">
              <a:buNone/>
              <a:defRPr sz="2040"/>
            </a:lvl3pPr>
            <a:lvl4pPr marL="1165993" indent="0">
              <a:buNone/>
              <a:defRPr sz="1700"/>
            </a:lvl4pPr>
            <a:lvl5pPr marL="1554658" indent="0">
              <a:buNone/>
              <a:defRPr sz="1700"/>
            </a:lvl5pPr>
            <a:lvl6pPr marL="1943322" indent="0">
              <a:buNone/>
              <a:defRPr sz="1700"/>
            </a:lvl6pPr>
            <a:lvl7pPr marL="2331986" indent="0">
              <a:buNone/>
              <a:defRPr sz="1700"/>
            </a:lvl7pPr>
            <a:lvl8pPr marL="2720651" indent="0">
              <a:buNone/>
              <a:defRPr sz="1700"/>
            </a:lvl8pPr>
            <a:lvl9pPr marL="3109315" indent="0">
              <a:buNone/>
              <a:defRPr sz="17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6"/>
            <a:ext cx="4663440" cy="1180464"/>
          </a:xfrm>
        </p:spPr>
        <p:txBody>
          <a:bodyPr>
            <a:normAutofit/>
          </a:bodyPr>
          <a:lstStyle>
            <a:lvl1pPr marL="0" indent="0">
              <a:buNone/>
              <a:defRPr sz="1870"/>
            </a:lvl1pPr>
            <a:lvl2pPr marL="388664" indent="0">
              <a:buNone/>
              <a:defRPr sz="1020"/>
            </a:lvl2pPr>
            <a:lvl3pPr marL="777329" indent="0">
              <a:buNone/>
              <a:defRPr sz="850"/>
            </a:lvl3pPr>
            <a:lvl4pPr marL="1165993" indent="0">
              <a:buNone/>
              <a:defRPr sz="765"/>
            </a:lvl4pPr>
            <a:lvl5pPr marL="1554658" indent="0">
              <a:buNone/>
              <a:defRPr sz="765"/>
            </a:lvl5pPr>
            <a:lvl6pPr marL="1943322" indent="0">
              <a:buNone/>
              <a:defRPr sz="765"/>
            </a:lvl6pPr>
            <a:lvl7pPr marL="2331986" indent="0">
              <a:buNone/>
              <a:defRPr sz="765"/>
            </a:lvl7pPr>
            <a:lvl8pPr marL="2720651" indent="0">
              <a:buNone/>
              <a:defRPr sz="765"/>
            </a:lvl8pPr>
            <a:lvl9pPr marL="3109315" indent="0">
              <a:buNone/>
              <a:defRPr sz="765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4025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1870"/>
            </a:lvl1pPr>
            <a:lvl2pPr>
              <a:defRPr sz="1870"/>
            </a:lvl2pPr>
            <a:lvl3pPr>
              <a:defRPr sz="1870"/>
            </a:lvl3pPr>
            <a:lvl4pPr>
              <a:defRPr sz="1870"/>
            </a:lvl4pPr>
            <a:lvl5pPr>
              <a:defRPr sz="187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540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34990" y="402805"/>
            <a:ext cx="1748790" cy="85822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620" y="402805"/>
            <a:ext cx="5116830" cy="8582237"/>
          </a:xfrm>
        </p:spPr>
        <p:txBody>
          <a:bodyPr vert="eaVert">
            <a:normAutofit/>
          </a:bodyPr>
          <a:lstStyle>
            <a:lvl1pPr>
              <a:defRPr sz="1870"/>
            </a:lvl1pPr>
            <a:lvl2pPr>
              <a:defRPr sz="1870"/>
            </a:lvl2pPr>
            <a:lvl3pPr>
              <a:defRPr sz="1870"/>
            </a:lvl3pPr>
            <a:lvl4pPr>
              <a:defRPr sz="1870"/>
            </a:lvl4pPr>
            <a:lvl5pPr>
              <a:defRPr sz="187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53146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Your-Org-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" y="8605521"/>
            <a:ext cx="2007870" cy="1299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272034" y="523037"/>
            <a:ext cx="6995160" cy="103266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295352" y="1676400"/>
            <a:ext cx="6958889" cy="134112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70220" y="9322649"/>
            <a:ext cx="1813560" cy="535517"/>
          </a:xfrm>
        </p:spPr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274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516" y="6462872"/>
            <a:ext cx="6606540" cy="1997710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516" y="4262599"/>
            <a:ext cx="6606540" cy="2200275"/>
          </a:xfrm>
        </p:spPr>
        <p:txBody>
          <a:bodyPr anchor="b"/>
          <a:lstStyle>
            <a:lvl1pPr marL="0" indent="0">
              <a:buNone/>
              <a:defRPr sz="2200"/>
            </a:lvl1pPr>
            <a:lvl2pPr marL="509470" indent="0">
              <a:buNone/>
              <a:defRPr sz="2000"/>
            </a:lvl2pPr>
            <a:lvl3pPr marL="1018940" indent="0">
              <a:buNone/>
              <a:defRPr sz="1800"/>
            </a:lvl3pPr>
            <a:lvl4pPr marL="1528412" indent="0">
              <a:buNone/>
              <a:defRPr sz="1600"/>
            </a:lvl4pPr>
            <a:lvl5pPr marL="2037882" indent="0">
              <a:buNone/>
              <a:defRPr sz="1600"/>
            </a:lvl5pPr>
            <a:lvl6pPr marL="2547352" indent="0">
              <a:buNone/>
              <a:defRPr sz="1600"/>
            </a:lvl6pPr>
            <a:lvl7pPr marL="3056822" indent="0">
              <a:buNone/>
              <a:defRPr sz="1600"/>
            </a:lvl7pPr>
            <a:lvl8pPr marL="3566294" indent="0">
              <a:buNone/>
              <a:defRPr sz="1600"/>
            </a:lvl8pPr>
            <a:lvl9pPr marL="4075764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CE1BF-DB2E-4576-96FC-F4CD54C112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2930" y="2905760"/>
            <a:ext cx="3216910" cy="6035040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72560" y="2905760"/>
            <a:ext cx="3216910" cy="6035040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262879-314E-4C6F-9F3B-1DFF219C08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3384"/>
            <a:ext cx="699516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0919"/>
            <a:ext cx="3434610" cy="93948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70" indent="0">
              <a:buNone/>
              <a:defRPr sz="2200" b="1"/>
            </a:lvl2pPr>
            <a:lvl3pPr marL="1018940" indent="0">
              <a:buNone/>
              <a:defRPr sz="2000" b="1"/>
            </a:lvl3pPr>
            <a:lvl4pPr marL="1528412" indent="0">
              <a:buNone/>
              <a:defRPr sz="1800" b="1"/>
            </a:lvl4pPr>
            <a:lvl5pPr marL="2037882" indent="0">
              <a:buNone/>
              <a:defRPr sz="1800" b="1"/>
            </a:lvl5pPr>
            <a:lvl6pPr marL="2547352" indent="0">
              <a:buNone/>
              <a:defRPr sz="1800" b="1"/>
            </a:lvl6pPr>
            <a:lvl7pPr marL="3056822" indent="0">
              <a:buNone/>
              <a:defRPr sz="1800" b="1"/>
            </a:lvl7pPr>
            <a:lvl8pPr marL="3566294" indent="0">
              <a:buNone/>
              <a:defRPr sz="1800" b="1"/>
            </a:lvl8pPr>
            <a:lvl9pPr marL="4075764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90400"/>
            <a:ext cx="3434610" cy="5794058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9173" y="2250919"/>
            <a:ext cx="3434609" cy="93948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70" indent="0">
              <a:buNone/>
              <a:defRPr sz="2200" b="1"/>
            </a:lvl2pPr>
            <a:lvl3pPr marL="1018940" indent="0">
              <a:buNone/>
              <a:defRPr sz="2000" b="1"/>
            </a:lvl3pPr>
            <a:lvl4pPr marL="1528412" indent="0">
              <a:buNone/>
              <a:defRPr sz="1800" b="1"/>
            </a:lvl4pPr>
            <a:lvl5pPr marL="2037882" indent="0">
              <a:buNone/>
              <a:defRPr sz="1800" b="1"/>
            </a:lvl5pPr>
            <a:lvl6pPr marL="2547352" indent="0">
              <a:buNone/>
              <a:defRPr sz="1800" b="1"/>
            </a:lvl6pPr>
            <a:lvl7pPr marL="3056822" indent="0">
              <a:buNone/>
              <a:defRPr sz="1800" b="1"/>
            </a:lvl7pPr>
            <a:lvl8pPr marL="3566294" indent="0">
              <a:buNone/>
              <a:defRPr sz="1800" b="1"/>
            </a:lvl8pPr>
            <a:lvl9pPr marL="4075764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9173" y="3190400"/>
            <a:ext cx="3434609" cy="5794058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FABF19-B8F4-47A8-B961-FBF93E4533B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06E16B-E83E-46E9-BB51-83355A1E9DF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8439A-9A4A-476E-BC78-40EFFE54D13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399892"/>
            <a:ext cx="2556616" cy="170434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3" y="399894"/>
            <a:ext cx="4344987" cy="8584565"/>
          </a:xfrm>
        </p:spPr>
        <p:txBody>
          <a:bodyPr/>
          <a:lstStyle>
            <a:lvl1pPr>
              <a:defRPr sz="3601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0" y="2104234"/>
            <a:ext cx="2556616" cy="6880225"/>
          </a:xfrm>
        </p:spPr>
        <p:txBody>
          <a:bodyPr/>
          <a:lstStyle>
            <a:lvl1pPr marL="0" indent="0">
              <a:buNone/>
              <a:defRPr sz="1600"/>
            </a:lvl1pPr>
            <a:lvl2pPr marL="509470" indent="0">
              <a:buNone/>
              <a:defRPr sz="1300"/>
            </a:lvl2pPr>
            <a:lvl3pPr marL="1018940" indent="0">
              <a:buNone/>
              <a:defRPr sz="1100"/>
            </a:lvl3pPr>
            <a:lvl4pPr marL="1528412" indent="0">
              <a:buNone/>
              <a:defRPr sz="1000"/>
            </a:lvl4pPr>
            <a:lvl5pPr marL="2037882" indent="0">
              <a:buNone/>
              <a:defRPr sz="1000"/>
            </a:lvl5pPr>
            <a:lvl6pPr marL="2547352" indent="0">
              <a:buNone/>
              <a:defRPr sz="1000"/>
            </a:lvl6pPr>
            <a:lvl7pPr marL="3056822" indent="0">
              <a:buNone/>
              <a:defRPr sz="1000"/>
            </a:lvl7pPr>
            <a:lvl8pPr marL="3566294" indent="0">
              <a:buNone/>
              <a:defRPr sz="1000"/>
            </a:lvl8pPr>
            <a:lvl9pPr marL="4075764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41300D-4428-4F80-B639-1930C08B52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895" y="7040882"/>
            <a:ext cx="4663440" cy="83121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895" y="899319"/>
            <a:ext cx="4663440" cy="6035040"/>
          </a:xfrm>
        </p:spPr>
        <p:txBody>
          <a:bodyPr/>
          <a:lstStyle>
            <a:lvl1pPr marL="0" indent="0">
              <a:buNone/>
              <a:defRPr sz="3601"/>
            </a:lvl1pPr>
            <a:lvl2pPr marL="509470" indent="0">
              <a:buNone/>
              <a:defRPr sz="3100"/>
            </a:lvl2pPr>
            <a:lvl3pPr marL="1018940" indent="0">
              <a:buNone/>
              <a:defRPr sz="2700"/>
            </a:lvl3pPr>
            <a:lvl4pPr marL="1528412" indent="0">
              <a:buNone/>
              <a:defRPr sz="2200"/>
            </a:lvl4pPr>
            <a:lvl5pPr marL="2037882" indent="0">
              <a:buNone/>
              <a:defRPr sz="2200"/>
            </a:lvl5pPr>
            <a:lvl6pPr marL="2547352" indent="0">
              <a:buNone/>
              <a:defRPr sz="2200"/>
            </a:lvl6pPr>
            <a:lvl7pPr marL="3056822" indent="0">
              <a:buNone/>
              <a:defRPr sz="2200"/>
            </a:lvl7pPr>
            <a:lvl8pPr marL="3566294" indent="0">
              <a:buNone/>
              <a:defRPr sz="2200"/>
            </a:lvl8pPr>
            <a:lvl9pPr marL="4075764" indent="0">
              <a:buNone/>
              <a:defRPr sz="22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895" y="7872097"/>
            <a:ext cx="4663440" cy="1180465"/>
          </a:xfrm>
        </p:spPr>
        <p:txBody>
          <a:bodyPr/>
          <a:lstStyle>
            <a:lvl1pPr marL="0" indent="0">
              <a:buNone/>
              <a:defRPr sz="1600"/>
            </a:lvl1pPr>
            <a:lvl2pPr marL="509470" indent="0">
              <a:buNone/>
              <a:defRPr sz="1300"/>
            </a:lvl2pPr>
            <a:lvl3pPr marL="1018940" indent="0">
              <a:buNone/>
              <a:defRPr sz="1100"/>
            </a:lvl3pPr>
            <a:lvl4pPr marL="1528412" indent="0">
              <a:buNone/>
              <a:defRPr sz="1000"/>
            </a:lvl4pPr>
            <a:lvl5pPr marL="2037882" indent="0">
              <a:buNone/>
              <a:defRPr sz="1000"/>
            </a:lvl5pPr>
            <a:lvl6pPr marL="2547352" indent="0">
              <a:buNone/>
              <a:defRPr sz="1000"/>
            </a:lvl6pPr>
            <a:lvl7pPr marL="3056822" indent="0">
              <a:buNone/>
              <a:defRPr sz="1000"/>
            </a:lvl7pPr>
            <a:lvl8pPr marL="3566294" indent="0">
              <a:buNone/>
              <a:defRPr sz="1000"/>
            </a:lvl8pPr>
            <a:lvl9pPr marL="4075764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FE4BB1-E8B5-4374-B7AE-92212A71DC1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82930" y="9164320"/>
            <a:ext cx="1619250" cy="67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2590" tIns="51296" rIns="102590" bIns="51296" numCol="1" anchor="ctr" anchorCtr="0" compatLnSpc="1">
            <a:prstTxWarp prst="textNoShape">
              <a:avLst/>
            </a:prstTxWarp>
          </a:bodyPr>
          <a:lstStyle>
            <a:lvl1pPr algn="l">
              <a:defRPr sz="1600" b="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55570" y="9164320"/>
            <a:ext cx="2461260" cy="67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2590" tIns="51296" rIns="102590" bIns="51296" numCol="1" anchor="ctr" anchorCtr="0" compatLnSpc="1">
            <a:prstTxWarp prst="textNoShape">
              <a:avLst/>
            </a:prstTxWarp>
          </a:bodyPr>
          <a:lstStyle>
            <a:lvl1pPr>
              <a:defRPr sz="1600" b="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570220" y="9164320"/>
            <a:ext cx="1619250" cy="67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2590" tIns="51296" rIns="102590" bIns="51296" numCol="1" anchor="ctr" anchorCtr="0" compatLnSpc="1">
            <a:prstTxWarp prst="textNoShape">
              <a:avLst/>
            </a:prstTxWarp>
          </a:bodyPr>
          <a:lstStyle>
            <a:lvl1pPr algn="r">
              <a:defRPr sz="1600" b="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CF72C69C-A630-45D1-B179-EE42EBD085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582930" y="307340"/>
            <a:ext cx="660654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2590" tIns="51296" rIns="102590" bIns="5129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82930" y="2905760"/>
            <a:ext cx="6606540" cy="603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2590" tIns="51296" rIns="102590" bIns="512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1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1" b="1" i="1">
          <a:solidFill>
            <a:srgbClr val="F8C705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1" b="1" i="1">
          <a:solidFill>
            <a:srgbClr val="F8C705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1" b="1" i="1">
          <a:solidFill>
            <a:srgbClr val="F8C705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1" b="1" i="1">
          <a:solidFill>
            <a:srgbClr val="F8C705"/>
          </a:solidFill>
          <a:latin typeface="Arial" charset="0"/>
        </a:defRPr>
      </a:lvl5pPr>
      <a:lvl6pPr marL="509470" algn="ctr" rtl="0" eaLnBrk="0" fontAlgn="base" hangingPunct="0">
        <a:spcBef>
          <a:spcPct val="0"/>
        </a:spcBef>
        <a:spcAft>
          <a:spcPct val="0"/>
        </a:spcAft>
        <a:defRPr sz="4001" b="1" i="1">
          <a:solidFill>
            <a:srgbClr val="F8C705"/>
          </a:solidFill>
          <a:latin typeface="Arial" charset="0"/>
        </a:defRPr>
      </a:lvl6pPr>
      <a:lvl7pPr marL="1018940" algn="ctr" rtl="0" eaLnBrk="0" fontAlgn="base" hangingPunct="0">
        <a:spcBef>
          <a:spcPct val="0"/>
        </a:spcBef>
        <a:spcAft>
          <a:spcPct val="0"/>
        </a:spcAft>
        <a:defRPr sz="4001" b="1" i="1">
          <a:solidFill>
            <a:srgbClr val="F8C705"/>
          </a:solidFill>
          <a:latin typeface="Arial" charset="0"/>
        </a:defRPr>
      </a:lvl7pPr>
      <a:lvl8pPr marL="1528412" algn="ctr" rtl="0" eaLnBrk="0" fontAlgn="base" hangingPunct="0">
        <a:spcBef>
          <a:spcPct val="0"/>
        </a:spcBef>
        <a:spcAft>
          <a:spcPct val="0"/>
        </a:spcAft>
        <a:defRPr sz="4001" b="1" i="1">
          <a:solidFill>
            <a:srgbClr val="F8C705"/>
          </a:solidFill>
          <a:latin typeface="Arial" charset="0"/>
        </a:defRPr>
      </a:lvl8pPr>
      <a:lvl9pPr marL="2037882" algn="ctr" rtl="0" eaLnBrk="0" fontAlgn="base" hangingPunct="0">
        <a:spcBef>
          <a:spcPct val="0"/>
        </a:spcBef>
        <a:spcAft>
          <a:spcPct val="0"/>
        </a:spcAft>
        <a:defRPr sz="4001" b="1" i="1">
          <a:solidFill>
            <a:srgbClr val="F8C705"/>
          </a:solidFill>
          <a:latin typeface="Arial" charset="0"/>
        </a:defRPr>
      </a:lvl9pPr>
    </p:titleStyle>
    <p:bodyStyle>
      <a:lvl1pPr marL="382103" indent="-382103" algn="l" rtl="0" eaLnBrk="0" fontAlgn="base" hangingPunct="0">
        <a:spcBef>
          <a:spcPct val="20000"/>
        </a:spcBef>
        <a:spcAft>
          <a:spcPct val="0"/>
        </a:spcAft>
        <a:buClrTx/>
        <a:buSzPct val="75000"/>
        <a:buFont typeface="Wingdings" pitchFamily="2" charset="2"/>
        <a:buChar char="l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827890" indent="-318419" algn="l" rtl="0" eaLnBrk="0" fontAlgn="base" hangingPunct="0">
        <a:spcBef>
          <a:spcPct val="20000"/>
        </a:spcBef>
        <a:spcAft>
          <a:spcPct val="0"/>
        </a:spcAft>
        <a:buClrTx/>
        <a:buSzPct val="100000"/>
        <a:buChar char="–"/>
        <a:defRPr sz="2700">
          <a:solidFill>
            <a:schemeClr val="tx1"/>
          </a:solidFill>
          <a:latin typeface="+mn-lt"/>
        </a:defRPr>
      </a:lvl2pPr>
      <a:lvl3pPr marL="1273677" indent="-254735" algn="l" rtl="0" eaLnBrk="0" fontAlgn="base" hangingPunct="0">
        <a:spcBef>
          <a:spcPct val="20000"/>
        </a:spcBef>
        <a:spcAft>
          <a:spcPct val="0"/>
        </a:spcAft>
        <a:buClrTx/>
        <a:buSzPct val="75000"/>
        <a:buFont typeface="Wingdings" pitchFamily="2" charset="2"/>
        <a:buChar char="l"/>
        <a:defRPr sz="2200">
          <a:solidFill>
            <a:schemeClr val="tx1"/>
          </a:solidFill>
          <a:latin typeface="+mn-lt"/>
        </a:defRPr>
      </a:lvl3pPr>
      <a:lvl4pPr marL="1783147" indent="-254735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Times New Roman" pitchFamily="18" charset="0"/>
        </a:defRPr>
      </a:lvl4pPr>
      <a:lvl5pPr marL="2292617" indent="-254735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Times New Roman" pitchFamily="18" charset="0"/>
        </a:defRPr>
      </a:lvl5pPr>
      <a:lvl6pPr marL="2802087" indent="-254735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Times New Roman" pitchFamily="18" charset="0"/>
        </a:defRPr>
      </a:lvl6pPr>
      <a:lvl7pPr marL="3311559" indent="-254735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Times New Roman" pitchFamily="18" charset="0"/>
        </a:defRPr>
      </a:lvl7pPr>
      <a:lvl8pPr marL="3821029" indent="-254735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Times New Roman" pitchFamily="18" charset="0"/>
        </a:defRPr>
      </a:lvl8pPr>
      <a:lvl9pPr marL="4330499" indent="-254735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101894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70" algn="l" defTabSz="101894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940" algn="l" defTabSz="101894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412" algn="l" defTabSz="101894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882" algn="l" defTabSz="101894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352" algn="l" defTabSz="101894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822" algn="l" defTabSz="101894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6294" algn="l" defTabSz="101894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764" algn="l" defTabSz="101894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3"/>
            <a:ext cx="6995160" cy="6638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9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9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C669AC1-18EE-4A63-9151-75796B31E846}"/>
              </a:ext>
            </a:extLst>
          </p:cNvPr>
          <p:cNvGrpSpPr/>
          <p:nvPr userDrawn="1"/>
        </p:nvGrpSpPr>
        <p:grpSpPr>
          <a:xfrm>
            <a:off x="323851" y="8689211"/>
            <a:ext cx="1287278" cy="1115003"/>
            <a:chOff x="11153731" y="8820150"/>
            <a:chExt cx="1506855" cy="638175"/>
          </a:xfrm>
        </p:grpSpPr>
        <p:sp>
          <p:nvSpPr>
            <p:cNvPr id="8" name="object 28">
              <a:extLst>
                <a:ext uri="{FF2B5EF4-FFF2-40B4-BE49-F238E27FC236}">
                  <a16:creationId xmlns:a16="http://schemas.microsoft.com/office/drawing/2014/main" id="{D125A6B0-5384-4B99-815F-AB91A65E87C0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043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37">
              <a:extLst>
                <a:ext uri="{FF2B5EF4-FFF2-40B4-BE49-F238E27FC236}">
                  <a16:creationId xmlns:a16="http://schemas.microsoft.com/office/drawing/2014/main" id="{5A13908E-2305-4C09-B02E-2D11844BC1AF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122502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7361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91" dirty="0">
                  <a:solidFill>
                    <a:srgbClr val="EE0000"/>
                  </a:solidFill>
                </a:rPr>
                <a:t>Spo</a:t>
              </a:r>
              <a:r>
                <a:rPr lang="en-US" sz="1391" spc="-6" dirty="0">
                  <a:solidFill>
                    <a:srgbClr val="EE0000"/>
                  </a:solidFill>
                </a:rPr>
                <a:t>n</a:t>
              </a:r>
              <a:r>
                <a:rPr lang="en-US" sz="1391" dirty="0">
                  <a:solidFill>
                    <a:srgbClr val="EE0000"/>
                  </a:solidFill>
                </a:rPr>
                <a:t>sor </a:t>
              </a:r>
              <a:r>
                <a:rPr lang="en-US" sz="1391" spc="-6" dirty="0">
                  <a:solidFill>
                    <a:srgbClr val="EE0000"/>
                  </a:solidFill>
                </a:rPr>
                <a:t>L</a:t>
              </a:r>
              <a:r>
                <a:rPr lang="en-US" sz="1391" dirty="0">
                  <a:solidFill>
                    <a:srgbClr val="EE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71184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ftr="0" dt="0"/>
  <p:txStyles>
    <p:titleStyle>
      <a:lvl1pPr algn="l" defTabSz="777329" rtl="0" eaLnBrk="1" latinLnBrk="0" hangingPunct="1">
        <a:spcBef>
          <a:spcPct val="0"/>
        </a:spcBef>
        <a:buNone/>
        <a:defRPr sz="3570" kern="1200">
          <a:solidFill>
            <a:srgbClr val="002F80"/>
          </a:solidFill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199731" indent="-199731" algn="l" defTabSz="777329" rtl="0" eaLnBrk="1" latinLnBrk="0" hangingPunct="1">
        <a:spcBef>
          <a:spcPct val="20000"/>
        </a:spcBef>
        <a:buFont typeface="Wingdings" pitchFamily="2" charset="2"/>
        <a:buChar char="§"/>
        <a:defRPr sz="187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1pPr>
      <a:lvl2pPr marL="388664" indent="-199731" algn="l" defTabSz="777329" rtl="0" eaLnBrk="1" latinLnBrk="0" hangingPunct="1">
        <a:spcBef>
          <a:spcPct val="20000"/>
        </a:spcBef>
        <a:buFont typeface="Arial" pitchFamily="34" charset="0"/>
        <a:buChar char="–"/>
        <a:defRPr sz="187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2pPr>
      <a:lvl3pPr marL="588395" indent="-199731" algn="l" defTabSz="777329" rtl="0" eaLnBrk="1" latinLnBrk="0" hangingPunct="1">
        <a:spcBef>
          <a:spcPct val="20000"/>
        </a:spcBef>
        <a:buFont typeface="Wingdings" pitchFamily="2" charset="2"/>
        <a:buChar char="§"/>
        <a:defRPr sz="187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3pPr>
      <a:lvl4pPr marL="777329" indent="-199731" algn="l" defTabSz="777329" rtl="0" eaLnBrk="1" latinLnBrk="0" hangingPunct="1">
        <a:spcBef>
          <a:spcPct val="20000"/>
        </a:spcBef>
        <a:buFont typeface="Arial" pitchFamily="34" charset="0"/>
        <a:buChar char="–"/>
        <a:defRPr sz="17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4pPr>
      <a:lvl5pPr marL="977060" indent="-199731" algn="l" defTabSz="777329" rtl="0" eaLnBrk="1" latinLnBrk="0" hangingPunct="1">
        <a:spcBef>
          <a:spcPct val="20000"/>
        </a:spcBef>
        <a:buFont typeface="Wingdings" pitchFamily="2" charset="2"/>
        <a:buChar char="§"/>
        <a:defRPr sz="17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5pPr>
      <a:lvl6pPr marL="2137654" indent="-194332" algn="l" defTabSz="777329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26319" indent="-194332" algn="l" defTabSz="777329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14983" indent="-194332" algn="l" defTabSz="777329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03647" indent="-194332" algn="l" defTabSz="777329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329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64" algn="l" defTabSz="777329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329" algn="l" defTabSz="777329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993" algn="l" defTabSz="777329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658" algn="l" defTabSz="777329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322" algn="l" defTabSz="777329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986" algn="l" defTabSz="777329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651" algn="l" defTabSz="777329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9315" algn="l" defTabSz="777329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4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Rectangle 201">
            <a:extLst>
              <a:ext uri="{FF2B5EF4-FFF2-40B4-BE49-F238E27FC236}">
                <a16:creationId xmlns:a16="http://schemas.microsoft.com/office/drawing/2014/main" id="{5E39A796-BE83-48B1-B33F-35C4A32AA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772400" cy="528585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04" name="Rounded Rectangle 9">
            <a:extLst>
              <a:ext uri="{FF2B5EF4-FFF2-40B4-BE49-F238E27FC236}">
                <a16:creationId xmlns:a16="http://schemas.microsoft.com/office/drawing/2014/main" id="{72F84B47-E267-4194-8194-831DB7B55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8953" y="341759"/>
            <a:ext cx="7154759" cy="4423519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308417" y="3635054"/>
            <a:ext cx="7155030" cy="1082006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Directions for this Template</a:t>
            </a:r>
          </a:p>
        </p:txBody>
      </p:sp>
      <p:pic>
        <p:nvPicPr>
          <p:cNvPr id="71" name="Graphic 70" descr="Clipboard">
            <a:extLst>
              <a:ext uri="{FF2B5EF4-FFF2-40B4-BE49-F238E27FC236}">
                <a16:creationId xmlns:a16="http://schemas.microsoft.com/office/drawing/2014/main" id="{4915D847-C949-4A6A-89F8-EBDC895585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116662" y="222196"/>
            <a:ext cx="3612102" cy="3612102"/>
          </a:xfrm>
          <a:prstGeom prst="rect">
            <a:avLst/>
          </a:prstGeom>
          <a:effectLst/>
        </p:spPr>
      </p:pic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308686" y="5405414"/>
            <a:ext cx="7463714" cy="3173731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90000"/>
              </a:lnSpc>
              <a:spcAft>
                <a:spcPts val="510"/>
              </a:spcAft>
              <a:buClr>
                <a:schemeClr val="bg1"/>
              </a:buClr>
              <a:buNone/>
            </a:pPr>
            <a:r>
              <a:rPr lang="en-US" sz="2400" dirty="0">
                <a:latin typeface="+mj-lt"/>
              </a:rPr>
              <a:t>Use the Slide Master to make universal changes to the presentation, including inserting your organization’s logo and the appropriate protective marking (e.g., FOUO)</a:t>
            </a:r>
          </a:p>
          <a:p>
            <a:pPr marL="188935" lvl="1" indent="0">
              <a:lnSpc>
                <a:spcPct val="90000"/>
              </a:lnSpc>
              <a:spcAft>
                <a:spcPts val="510"/>
              </a:spcAft>
              <a:buClr>
                <a:schemeClr val="bg1"/>
              </a:buClr>
              <a:buNone/>
            </a:pPr>
            <a:r>
              <a:rPr lang="en-US" sz="2400" dirty="0">
                <a:latin typeface="+mj-lt"/>
              </a:rPr>
              <a:t>“View” tab &gt; “Slide Master”</a:t>
            </a:r>
          </a:p>
          <a:p>
            <a:pPr marL="0" indent="0">
              <a:lnSpc>
                <a:spcPct val="90000"/>
              </a:lnSpc>
              <a:spcAft>
                <a:spcPts val="510"/>
              </a:spcAft>
              <a:buClr>
                <a:schemeClr val="bg1"/>
              </a:buClr>
              <a:buNone/>
            </a:pPr>
            <a:r>
              <a:rPr lang="en-US" sz="2400" dirty="0">
                <a:latin typeface="+mj-lt"/>
              </a:rPr>
              <a:t>Replace placeholders indicated by yellow highlighted brackets </a:t>
            </a:r>
            <a:r>
              <a:rPr lang="en-US" sz="2400" b="1" dirty="0">
                <a:highlight>
                  <a:srgbClr val="FFFF00"/>
                </a:highlight>
                <a:latin typeface="+mj-lt"/>
              </a:rPr>
              <a:t>[ ]</a:t>
            </a:r>
            <a:r>
              <a:rPr lang="en-US" sz="2400" dirty="0">
                <a:highlight>
                  <a:srgbClr val="FFFF00"/>
                </a:highlight>
                <a:latin typeface="+mj-lt"/>
              </a:rPr>
              <a:t> </a:t>
            </a:r>
            <a:r>
              <a:rPr lang="en-US" sz="2400" dirty="0">
                <a:latin typeface="+mj-lt"/>
              </a:rPr>
              <a:t>with information specific to your workshop</a:t>
            </a:r>
          </a:p>
          <a:p>
            <a:pPr marL="0" indent="0">
              <a:lnSpc>
                <a:spcPct val="90000"/>
              </a:lnSpc>
              <a:spcAft>
                <a:spcPts val="510"/>
              </a:spcAft>
              <a:buClr>
                <a:schemeClr val="bg1"/>
              </a:buClr>
              <a:buNone/>
            </a:pPr>
            <a:r>
              <a:rPr lang="en-US" sz="2400" dirty="0">
                <a:latin typeface="+mj-lt"/>
              </a:rPr>
              <a:t>Delete this slide before printing.</a:t>
            </a:r>
          </a:p>
          <a:p>
            <a:pPr marL="0" indent="0">
              <a:lnSpc>
                <a:spcPct val="90000"/>
              </a:lnSpc>
              <a:spcAft>
                <a:spcPts val="510"/>
              </a:spcAft>
              <a:buClr>
                <a:schemeClr val="bg1"/>
              </a:buClr>
              <a:buNone/>
            </a:pPr>
            <a:r>
              <a:rPr lang="en-US" sz="2400" dirty="0">
                <a:latin typeface="+mj-lt"/>
              </a:rPr>
              <a:t>Slide 2 can be duplicated according to need</a:t>
            </a:r>
          </a:p>
          <a:p>
            <a:pPr marL="0" indent="0">
              <a:lnSpc>
                <a:spcPct val="90000"/>
              </a:lnSpc>
              <a:spcAft>
                <a:spcPts val="510"/>
              </a:spcAft>
              <a:buClr>
                <a:schemeClr val="bg1"/>
              </a:buClr>
              <a:buNone/>
            </a:pPr>
            <a:r>
              <a:rPr lang="en-US" sz="2400" dirty="0">
                <a:latin typeface="+mj-lt"/>
              </a:rPr>
              <a:t>Font size should be adjusted to ensure readability,  Preferred to be the largest font to fit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5489258" y="9752654"/>
            <a:ext cx="1748790" cy="208543"/>
          </a:xfrm>
        </p:spPr>
        <p:txBody>
          <a:bodyPr>
            <a:normAutofit/>
          </a:bodyPr>
          <a:lstStyle/>
          <a:p>
            <a:pPr defTabSz="777329" eaLnBrk="1" hangingPunct="1">
              <a:lnSpc>
                <a:spcPct val="90000"/>
              </a:lnSpc>
              <a:spcAft>
                <a:spcPts val="510"/>
              </a:spcAft>
            </a:pPr>
            <a:fld id="{5DFF13A9-1037-4D5A-A349-B944681F0EB5}" type="slidenum">
              <a:rPr lang="en-US" sz="800" b="0" smtClean="0">
                <a:solidFill>
                  <a:schemeClr val="tx1"/>
                </a:solidFill>
              </a:rPr>
              <a:pPr defTabSz="777329" eaLnBrk="1" hangingPunct="1">
                <a:lnSpc>
                  <a:spcPct val="90000"/>
                </a:lnSpc>
                <a:spcAft>
                  <a:spcPts val="510"/>
                </a:spcAft>
              </a:pPr>
              <a:t>1</a:t>
            </a:fld>
            <a:endParaRPr lang="en-US" sz="8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Tm="8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27EB5-81CC-463D-AC69-7BDCB3ACB4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873" cy="111760"/>
          </a:xfrm>
        </p:spPr>
        <p:txBody>
          <a:bodyPr/>
          <a:lstStyle/>
          <a:p>
            <a:r>
              <a:rPr lang="en-US" sz="200" b="0" i="0" dirty="0">
                <a:solidFill>
                  <a:srgbClr val="FFFFFF"/>
                </a:solidFill>
              </a:rPr>
              <a:t>Tents Template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E46F1-60C7-426E-A529-AF1D99B464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 rot="5400000">
            <a:off x="-2788920" y="3401568"/>
            <a:ext cx="9462353" cy="3242713"/>
          </a:xfrm>
        </p:spPr>
        <p:txBody>
          <a:bodyPr/>
          <a:lstStyle/>
          <a:p>
            <a:pPr marL="0" lvl="0" indent="0" algn="ctr">
              <a:spcBef>
                <a:spcPct val="50000"/>
              </a:spcBef>
              <a:buSzTx/>
              <a:buNone/>
            </a:pPr>
            <a:r>
              <a:rPr lang="en-US" sz="6001" b="1" kern="1200" dirty="0">
                <a:solidFill>
                  <a:srgbClr val="000000"/>
                </a:solidFill>
                <a:highlight>
                  <a:srgbClr val="FFFF00"/>
                </a:highlight>
                <a:latin typeface="Arial" charset="0"/>
              </a:rPr>
              <a:t>[</a:t>
            </a:r>
            <a:r>
              <a:rPr lang="en-US" sz="6001" b="1" kern="1200" dirty="0">
                <a:solidFill>
                  <a:srgbClr val="000000"/>
                </a:solidFill>
                <a:highlight>
                  <a:srgbClr val="FFFF00"/>
                </a:highlight>
                <a:latin typeface="Franklin Gothic Book" panose="020B0503020102020204" pitchFamily="34" charset="0"/>
              </a:rPr>
              <a:t>Name</a:t>
            </a:r>
            <a:r>
              <a:rPr lang="en-US" sz="6001" b="1" kern="1200" dirty="0">
                <a:solidFill>
                  <a:srgbClr val="000000"/>
                </a:solidFill>
                <a:highlight>
                  <a:srgbClr val="FFFF00"/>
                </a:highlight>
                <a:latin typeface="Arial" charset="0"/>
              </a:rPr>
              <a:t>]</a:t>
            </a:r>
          </a:p>
          <a:p>
            <a:pPr marL="0" lvl="0" indent="0" algn="ctr">
              <a:spcBef>
                <a:spcPct val="50000"/>
              </a:spcBef>
              <a:buSzTx/>
              <a:buNone/>
            </a:pPr>
            <a:r>
              <a:rPr lang="en-US" sz="6001" b="1" kern="1200" dirty="0">
                <a:solidFill>
                  <a:srgbClr val="000000"/>
                </a:solidFill>
                <a:highlight>
                  <a:srgbClr val="FFFF00"/>
                </a:highlight>
                <a:latin typeface="Arial" charset="0"/>
              </a:rPr>
              <a:t>[</a:t>
            </a:r>
            <a:r>
              <a:rPr lang="en-US" sz="6001" b="1" kern="1200" dirty="0">
                <a:solidFill>
                  <a:srgbClr val="000000"/>
                </a:solidFill>
                <a:highlight>
                  <a:srgbClr val="FFFF00"/>
                </a:highlight>
                <a:latin typeface="Franklin Gothic Book" panose="020B0503020102020204" pitchFamily="34" charset="0"/>
              </a:rPr>
              <a:t>Organization</a:t>
            </a:r>
            <a:r>
              <a:rPr lang="en-US" sz="6001" b="1" kern="1200" dirty="0">
                <a:solidFill>
                  <a:srgbClr val="000000"/>
                </a:solidFill>
                <a:highlight>
                  <a:srgbClr val="FFFF00"/>
                </a:highlight>
                <a:latin typeface="Arial" charset="0"/>
              </a:rPr>
              <a:t>]</a:t>
            </a:r>
            <a:endParaRPr lang="en-US" sz="3601" b="1" kern="1200" dirty="0">
              <a:solidFill>
                <a:srgbClr val="000000"/>
              </a:solidFill>
              <a:latin typeface="Arial" charset="0"/>
            </a:endParaRP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5" name="Group 4" descr="Placeholder of sponsor logo">
            <a:extLst>
              <a:ext uri="{FF2B5EF4-FFF2-40B4-BE49-F238E27FC236}">
                <a16:creationId xmlns:a16="http://schemas.microsoft.com/office/drawing/2014/main" id="{D57FAD27-FE09-4277-8990-CB167B15E0E0}"/>
              </a:ext>
            </a:extLst>
          </p:cNvPr>
          <p:cNvGrpSpPr/>
          <p:nvPr/>
        </p:nvGrpSpPr>
        <p:grpSpPr>
          <a:xfrm>
            <a:off x="289978" y="8026400"/>
            <a:ext cx="1259421" cy="1727443"/>
            <a:chOff x="290539" y="8026400"/>
            <a:chExt cx="1258860" cy="1727443"/>
          </a:xfrm>
        </p:grpSpPr>
        <p:sp>
          <p:nvSpPr>
            <p:cNvPr id="11" name="object 28">
              <a:extLst>
                <a:ext uri="{FF2B5EF4-FFF2-40B4-BE49-F238E27FC236}">
                  <a16:creationId xmlns:a16="http://schemas.microsoft.com/office/drawing/2014/main" id="{A1251A9D-58AF-4E19-9C3F-A9393D8D7E51}"/>
                </a:ext>
              </a:extLst>
            </p:cNvPr>
            <p:cNvSpPr/>
            <p:nvPr/>
          </p:nvSpPr>
          <p:spPr>
            <a:xfrm rot="5400000">
              <a:off x="56247" y="8260692"/>
              <a:ext cx="1727443" cy="1258860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2" name="object 37">
              <a:extLst>
                <a:ext uri="{FF2B5EF4-FFF2-40B4-BE49-F238E27FC236}">
                  <a16:creationId xmlns:a16="http://schemas.microsoft.com/office/drawing/2014/main" id="{009A19ED-5684-47A2-A521-5F00638D7043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123446" y="8846266"/>
              <a:ext cx="1491585" cy="251624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6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  <p:sp>
        <p:nvSpPr>
          <p:cNvPr id="2050" name="Line 131" descr="Separates the two sides of a table tent. Each side should be identical. "/>
          <p:cNvSpPr>
            <a:spLocks noChangeShapeType="1"/>
          </p:cNvSpPr>
          <p:nvPr/>
        </p:nvSpPr>
        <p:spPr bwMode="auto">
          <a:xfrm>
            <a:off x="3855615" y="0"/>
            <a:ext cx="0" cy="100584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wrap="none" lIns="101882" tIns="50941" rIns="101882" bIns="50941" anchor="ctr"/>
          <a:lstStyle/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F31CFD-F47B-41D2-9779-3EC500FD39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 rot="16200000">
            <a:off x="1133856" y="3401568"/>
            <a:ext cx="9462352" cy="3242711"/>
          </a:xfrm>
        </p:spPr>
        <p:txBody>
          <a:bodyPr/>
          <a:lstStyle/>
          <a:p>
            <a:pPr marL="0" lvl="0" indent="0" algn="ctr">
              <a:spcBef>
                <a:spcPct val="50000"/>
              </a:spcBef>
              <a:buSzTx/>
              <a:buNone/>
            </a:pPr>
            <a:r>
              <a:rPr lang="en-US" sz="6001" b="1" kern="1200" dirty="0">
                <a:solidFill>
                  <a:srgbClr val="000000"/>
                </a:solidFill>
                <a:highlight>
                  <a:srgbClr val="FFFF00"/>
                </a:highlight>
                <a:latin typeface="Arial" charset="0"/>
              </a:rPr>
              <a:t>[</a:t>
            </a:r>
            <a:r>
              <a:rPr lang="en-US" sz="6001" b="1" kern="1200" dirty="0">
                <a:solidFill>
                  <a:srgbClr val="000000"/>
                </a:solidFill>
                <a:highlight>
                  <a:srgbClr val="FFFF00"/>
                </a:highlight>
                <a:latin typeface="Franklin Gothic Book" panose="020B0503020102020204" pitchFamily="34" charset="0"/>
              </a:rPr>
              <a:t>Name</a:t>
            </a:r>
            <a:r>
              <a:rPr lang="en-US" sz="6001" b="1" kern="1200" dirty="0">
                <a:solidFill>
                  <a:srgbClr val="000000"/>
                </a:solidFill>
                <a:highlight>
                  <a:srgbClr val="FFFF00"/>
                </a:highlight>
                <a:latin typeface="Arial" charset="0"/>
              </a:rPr>
              <a:t>]</a:t>
            </a:r>
          </a:p>
          <a:p>
            <a:pPr marL="0" lvl="0" indent="0" algn="ctr">
              <a:spcBef>
                <a:spcPct val="50000"/>
              </a:spcBef>
              <a:buSzTx/>
              <a:buNone/>
            </a:pPr>
            <a:r>
              <a:rPr lang="en-US" sz="6001" b="1" kern="1200" dirty="0">
                <a:solidFill>
                  <a:srgbClr val="000000"/>
                </a:solidFill>
                <a:highlight>
                  <a:srgbClr val="FFFF00"/>
                </a:highlight>
                <a:latin typeface="Arial" charset="0"/>
              </a:rPr>
              <a:t>[</a:t>
            </a:r>
            <a:r>
              <a:rPr lang="en-US" sz="6001" b="1" kern="1200" dirty="0">
                <a:solidFill>
                  <a:srgbClr val="000000"/>
                </a:solidFill>
                <a:highlight>
                  <a:srgbClr val="FFFF00"/>
                </a:highlight>
                <a:latin typeface="Franklin Gothic Book" panose="020B0503020102020204" pitchFamily="34" charset="0"/>
              </a:rPr>
              <a:t>Organization</a:t>
            </a:r>
            <a:r>
              <a:rPr lang="en-US" sz="6001" b="1" kern="1200" dirty="0">
                <a:solidFill>
                  <a:srgbClr val="000000"/>
                </a:solidFill>
                <a:highlight>
                  <a:srgbClr val="FFFF00"/>
                </a:highlight>
                <a:latin typeface="Arial" charset="0"/>
              </a:rPr>
              <a:t>]</a:t>
            </a:r>
            <a:endParaRPr lang="en-US" sz="3601" b="1" kern="1200" dirty="0">
              <a:solidFill>
                <a:srgbClr val="000000"/>
              </a:solidFill>
              <a:latin typeface="Arial" charset="0"/>
            </a:endParaRP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5" name="Group 14" descr="Placeholder of sponsor logo">
            <a:extLst>
              <a:ext uri="{FF2B5EF4-FFF2-40B4-BE49-F238E27FC236}">
                <a16:creationId xmlns:a16="http://schemas.microsoft.com/office/drawing/2014/main" id="{791801C6-6386-4655-AEBF-D247ABDE16C0}"/>
              </a:ext>
            </a:extLst>
          </p:cNvPr>
          <p:cNvGrpSpPr/>
          <p:nvPr/>
        </p:nvGrpSpPr>
        <p:grpSpPr>
          <a:xfrm rot="10800000">
            <a:off x="6187232" y="300811"/>
            <a:ext cx="1259421" cy="1727443"/>
            <a:chOff x="290539" y="8026400"/>
            <a:chExt cx="1258860" cy="1727443"/>
          </a:xfrm>
        </p:grpSpPr>
        <p:sp>
          <p:nvSpPr>
            <p:cNvPr id="16" name="object 28">
              <a:extLst>
                <a:ext uri="{FF2B5EF4-FFF2-40B4-BE49-F238E27FC236}">
                  <a16:creationId xmlns:a16="http://schemas.microsoft.com/office/drawing/2014/main" id="{532C277E-975E-46AA-9DEE-3BA88CAE50D1}"/>
                </a:ext>
              </a:extLst>
            </p:cNvPr>
            <p:cNvSpPr/>
            <p:nvPr/>
          </p:nvSpPr>
          <p:spPr>
            <a:xfrm rot="5400000">
              <a:off x="56247" y="8260692"/>
              <a:ext cx="1727443" cy="1258860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" name="object 37">
              <a:extLst>
                <a:ext uri="{FF2B5EF4-FFF2-40B4-BE49-F238E27FC236}">
                  <a16:creationId xmlns:a16="http://schemas.microsoft.com/office/drawing/2014/main" id="{931017D1-4CEE-449F-B7A8-374BA5CCB7E7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123446" y="8846264"/>
              <a:ext cx="1491585" cy="251624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6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41737387"/>
      </p:ext>
    </p:extLst>
  </p:cSld>
  <p:clrMapOvr>
    <a:masterClrMapping/>
  </p:clrMapOvr>
  <p:transition>
    <p:checker/>
  </p:transition>
</p:sld>
</file>

<file path=ppt/theme/theme1.xml><?xml version="1.0" encoding="utf-8"?>
<a:theme xmlns:a="http://schemas.openxmlformats.org/drawingml/2006/main" name="Sitman">
  <a:themeElements>
    <a:clrScheme name="">
      <a:dk1>
        <a:srgbClr val="000000"/>
      </a:dk1>
      <a:lt1>
        <a:srgbClr val="114FFB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AAB2FD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Sitma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itma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tma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tma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tma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tma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tma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tma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FEMA">
      <a:dk1>
        <a:srgbClr val="005288"/>
      </a:dk1>
      <a:lt1>
        <a:srgbClr val="FFFFFF"/>
      </a:lt1>
      <a:dk2>
        <a:srgbClr val="005288"/>
      </a:dk2>
      <a:lt2>
        <a:srgbClr val="E7E6E6"/>
      </a:lt2>
      <a:accent1>
        <a:srgbClr val="005288"/>
      </a:accent1>
      <a:accent2>
        <a:srgbClr val="005288"/>
      </a:accent2>
      <a:accent3>
        <a:srgbClr val="005288"/>
      </a:accent3>
      <a:accent4>
        <a:srgbClr val="005288"/>
      </a:accent4>
      <a:accent5>
        <a:srgbClr val="005288"/>
      </a:accent5>
      <a:accent6>
        <a:srgbClr val="005288"/>
      </a:accent6>
      <a:hlink>
        <a:srgbClr val="005288"/>
      </a:hlink>
      <a:folHlink>
        <a:srgbClr val="005288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</TotalTime>
  <Words>121</Words>
  <Application>Microsoft Office PowerPoint</Application>
  <PresentationFormat>Custom</PresentationFormat>
  <Paragraphs>18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Calibri</vt:lpstr>
      <vt:lpstr>Franklin Gothic Book</vt:lpstr>
      <vt:lpstr>Franklin Gothic Medium</vt:lpstr>
      <vt:lpstr>Times New Roman</vt:lpstr>
      <vt:lpstr>Wingdings</vt:lpstr>
      <vt:lpstr>Sitman</vt:lpstr>
      <vt:lpstr>Office Theme</vt:lpstr>
      <vt:lpstr>Directions for this Template</vt:lpstr>
      <vt:lpstr>Tents Template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Tents Template</dc:title>
  <dc:subject>Name Tents</dc:subject>
  <dc:creator>DHS FEMA</dc:creator>
  <cp:keywords>DHS; FEMA; HSEEP; Name; Tents</cp:keywords>
  <cp:lastModifiedBy>Lynch, Jennifer</cp:lastModifiedBy>
  <cp:revision>12</cp:revision>
  <dcterms:created xsi:type="dcterms:W3CDTF">2020-09-13T02:09:28Z</dcterms:created>
  <dcterms:modified xsi:type="dcterms:W3CDTF">2020-09-25T14:32:30Z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</Properties>
</file>