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1" r:id="rId1"/>
    <p:sldMasterId id="2147483758" r:id="rId2"/>
    <p:sldMasterId id="2147483769" r:id="rId3"/>
  </p:sldMasterIdLst>
  <p:notesMasterIdLst>
    <p:notesMasterId r:id="rId15"/>
  </p:notesMasterIdLst>
  <p:handoutMasterIdLst>
    <p:handoutMasterId r:id="rId16"/>
  </p:handoutMasterIdLst>
  <p:sldIdLst>
    <p:sldId id="369" r:id="rId4"/>
    <p:sldId id="371" r:id="rId5"/>
    <p:sldId id="782" r:id="rId6"/>
    <p:sldId id="433" r:id="rId7"/>
    <p:sldId id="781" r:id="rId8"/>
    <p:sldId id="420" r:id="rId9"/>
    <p:sldId id="445" r:id="rId10"/>
    <p:sldId id="443" r:id="rId11"/>
    <p:sldId id="444" r:id="rId12"/>
    <p:sldId id="442" r:id="rId13"/>
    <p:sldId id="356" r:id="rId14"/>
  </p:sldIdLst>
  <p:sldSz cx="9144000" cy="6858000" type="screen4x3"/>
  <p:notesSz cx="6997700" cy="92837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4">
          <p15:clr>
            <a:srgbClr val="A4A3A4"/>
          </p15:clr>
        </p15:guide>
        <p15:guide id="2" pos="22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izzimenti" initials="BAH" lastIdx="1" clrIdx="0">
    <p:extLst>
      <p:ext uri="{19B8F6BF-5375-455C-9EA6-DF929625EA0E}">
        <p15:presenceInfo xmlns:p15="http://schemas.microsoft.com/office/powerpoint/2012/main" userId="Pizzimenti" providerId="None"/>
      </p:ext>
    </p:extLst>
  </p:cmAuthor>
  <p:cmAuthor id="2" name="Kaltenbach, Julie" initials="KJ" lastIdx="1" clrIdx="1">
    <p:extLst>
      <p:ext uri="{19B8F6BF-5375-455C-9EA6-DF929625EA0E}">
        <p15:presenceInfo xmlns:p15="http://schemas.microsoft.com/office/powerpoint/2012/main" userId="S::0598554672@FEMA.DHS.GOV::df5193f0-d0f7-4d5c-a79b-b7fe4cecdc40" providerId="AD"/>
      </p:ext>
    </p:extLst>
  </p:cmAuthor>
  <p:cmAuthor id="3" name="Lynch, Jennifer" initials="LJ" lastIdx="7" clrIdx="2">
    <p:extLst>
      <p:ext uri="{19B8F6BF-5375-455C-9EA6-DF929625EA0E}">
        <p15:presenceInfo xmlns:p15="http://schemas.microsoft.com/office/powerpoint/2012/main" userId="S::0498341371@FEMA.DHS.GOV::812dd786-d6ef-42da-9c37-b6526e10fb65" providerId="AD"/>
      </p:ext>
    </p:extLst>
  </p:cmAuthor>
  <p:cmAuthor id="4" name="Lewis, Monique [USA]" initials="LM[" lastIdx="10" clrIdx="3">
    <p:extLst>
      <p:ext uri="{19B8F6BF-5375-455C-9EA6-DF929625EA0E}">
        <p15:presenceInfo xmlns:p15="http://schemas.microsoft.com/office/powerpoint/2012/main" userId="S::582461@bah.com::e7e41beb-5359-465e-a63f-3d9611c37def" providerId="AD"/>
      </p:ext>
    </p:extLst>
  </p:cmAuthor>
  <p:cmAuthor id="5" name="Ledbetter, Mark" initials="LM" lastIdx="5" clrIdx="4">
    <p:extLst>
      <p:ext uri="{19B8F6BF-5375-455C-9EA6-DF929625EA0E}">
        <p15:presenceInfo xmlns:p15="http://schemas.microsoft.com/office/powerpoint/2012/main" userId="S::0596964902@FEMA.DHS.GOV::767128d2-4adb-4809-8d21-28b3c4e83b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7676"/>
    <a:srgbClr val="005288"/>
    <a:srgbClr val="000063"/>
    <a:srgbClr val="FF0000"/>
    <a:srgbClr val="002F80"/>
    <a:srgbClr val="003366"/>
    <a:srgbClr val="333333"/>
    <a:srgbClr val="898989"/>
    <a:srgbClr val="F6B403"/>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1" autoAdjust="0"/>
    <p:restoredTop sz="86385" autoAdjust="0"/>
  </p:normalViewPr>
  <p:slideViewPr>
    <p:cSldViewPr>
      <p:cViewPr varScale="1">
        <p:scale>
          <a:sx n="98" d="100"/>
          <a:sy n="98" d="100"/>
        </p:scale>
        <p:origin x="1709" y="82"/>
      </p:cViewPr>
      <p:guideLst>
        <p:guide orient="horz" pos="2160"/>
        <p:guide pos="2880"/>
      </p:guideLst>
    </p:cSldViewPr>
  </p:slideViewPr>
  <p:outlineViewPr>
    <p:cViewPr>
      <p:scale>
        <a:sx n="33" d="100"/>
        <a:sy n="33" d="100"/>
      </p:scale>
      <p:origin x="0" y="-93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472" y="-90"/>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05E715-11D5-48AE-AA93-77A4F91088D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8188838-7415-4001-8018-B8E0AC9E6CB6}">
      <dgm:prSet custT="1"/>
      <dgm:spPr>
        <a:ln>
          <a:solidFill>
            <a:schemeClr val="bg2">
              <a:lumMod val="90000"/>
            </a:schemeClr>
          </a:solidFill>
        </a:ln>
      </dgm:spPr>
      <dgm:t>
        <a:bodyPr/>
        <a:lstStyle/>
        <a:p>
          <a:r>
            <a:rPr lang="en-US" sz="2200" dirty="0">
              <a:latin typeface="Franklin Gothic Book" panose="020B0503020102020204" pitchFamily="34" charset="0"/>
            </a:rPr>
            <a:t>Objective: </a:t>
          </a:r>
          <a:r>
            <a:rPr lang="en-US" sz="2200" dirty="0">
              <a:solidFill>
                <a:schemeClr val="tx1"/>
              </a:solidFill>
              <a:highlight>
                <a:srgbClr val="FFFF00"/>
              </a:highlight>
              <a:latin typeface="Franklin Gothic Book" panose="020B0503020102020204" pitchFamily="34" charset="0"/>
            </a:rPr>
            <a:t>[</a:t>
          </a:r>
          <a:r>
            <a:rPr lang="en-US" sz="2200" dirty="0">
              <a:solidFill>
                <a:schemeClr val="bg1"/>
              </a:solidFill>
              <a:highlight>
                <a:srgbClr val="FFFF00"/>
              </a:highlight>
              <a:latin typeface="Franklin Gothic Book" panose="020B0503020102020204" pitchFamily="34" charset="0"/>
            </a:rPr>
            <a:t>Proposed Objective</a:t>
          </a:r>
          <a:r>
            <a:rPr lang="en-US" sz="2200" dirty="0">
              <a:solidFill>
                <a:schemeClr val="tx1"/>
              </a:solidFill>
              <a:highlight>
                <a:srgbClr val="FFFF00"/>
              </a:highlight>
              <a:latin typeface="Franklin Gothic Book" panose="020B0503020102020204" pitchFamily="34" charset="0"/>
            </a:rPr>
            <a:t>]</a:t>
          </a:r>
        </a:p>
      </dgm:t>
    </dgm:pt>
    <dgm:pt modelId="{8E84A9B7-CEE3-4179-825B-78D57612B48E}" type="parTrans" cxnId="{299CC738-ABD0-47B9-A254-6E487B877848}">
      <dgm:prSet/>
      <dgm:spPr/>
      <dgm:t>
        <a:bodyPr/>
        <a:lstStyle/>
        <a:p>
          <a:endParaRPr lang="en-US"/>
        </a:p>
      </dgm:t>
    </dgm:pt>
    <dgm:pt modelId="{B59F9188-E18D-43FC-8C15-06CC157637A8}" type="sibTrans" cxnId="{299CC738-ABD0-47B9-A254-6E487B877848}">
      <dgm:prSet/>
      <dgm:spPr/>
      <dgm:t>
        <a:bodyPr/>
        <a:lstStyle/>
        <a:p>
          <a:endParaRPr lang="en-US"/>
        </a:p>
      </dgm:t>
    </dgm:pt>
    <dgm:pt modelId="{3B080ED0-4AAC-43FE-B679-D537BE00B7F1}">
      <dgm:prSet custT="1"/>
      <dgm:spPr/>
      <dgm:t>
        <a:bodyPr/>
        <a:lstStyle/>
        <a:p>
          <a:r>
            <a:rPr lang="en-US" sz="2200" dirty="0">
              <a:solidFill>
                <a:srgbClr val="333333"/>
              </a:solidFill>
              <a:latin typeface="Franklin Gothic Book" panose="020B0503020102020204" pitchFamily="34" charset="0"/>
            </a:rPr>
            <a:t>Aligns to: </a:t>
          </a:r>
          <a:r>
            <a:rPr lang="en-US" sz="2200" dirty="0">
              <a:solidFill>
                <a:srgbClr val="333333"/>
              </a:solidFill>
              <a:highlight>
                <a:srgbClr val="FFFF00"/>
              </a:highlight>
              <a:latin typeface="Franklin Gothic Book" panose="020B0503020102020204" pitchFamily="34" charset="0"/>
            </a:rPr>
            <a:t>[Capability]</a:t>
          </a:r>
        </a:p>
      </dgm:t>
    </dgm:pt>
    <dgm:pt modelId="{E6F24F48-60AB-4D61-AFC9-967A3898D069}" type="parTrans" cxnId="{D323DE0B-99D6-464F-8D4B-CFB55135B304}">
      <dgm:prSet/>
      <dgm:spPr/>
      <dgm:t>
        <a:bodyPr/>
        <a:lstStyle/>
        <a:p>
          <a:endParaRPr lang="en-US"/>
        </a:p>
      </dgm:t>
    </dgm:pt>
    <dgm:pt modelId="{FB7D6AD3-E171-42A2-9DC7-073D0FF5C85E}" type="sibTrans" cxnId="{D323DE0B-99D6-464F-8D4B-CFB55135B304}">
      <dgm:prSet/>
      <dgm:spPr/>
      <dgm:t>
        <a:bodyPr/>
        <a:lstStyle/>
        <a:p>
          <a:endParaRPr lang="en-US"/>
        </a:p>
      </dgm:t>
    </dgm:pt>
    <dgm:pt modelId="{1B4CCEDC-E0C0-4466-BAB4-CBC182D16875}">
      <dgm:prSet custT="1"/>
      <dgm:spPr>
        <a:ln>
          <a:solidFill>
            <a:schemeClr val="bg2">
              <a:lumMod val="90000"/>
            </a:schemeClr>
          </a:solidFill>
        </a:ln>
      </dgm:spPr>
      <dgm:t>
        <a:bodyPr/>
        <a:lstStyle/>
        <a:p>
          <a:r>
            <a:rPr lang="en-US" sz="2200" dirty="0">
              <a:latin typeface="Franklin Gothic Book" panose="020B0503020102020204" pitchFamily="34" charset="0"/>
            </a:rPr>
            <a:t>Objective: </a:t>
          </a:r>
          <a:r>
            <a:rPr lang="en-US" sz="2200" dirty="0">
              <a:solidFill>
                <a:schemeClr val="tx1"/>
              </a:solidFill>
              <a:highlight>
                <a:srgbClr val="FFFF00"/>
              </a:highlight>
              <a:latin typeface="Franklin Gothic Book" panose="020B0503020102020204" pitchFamily="34" charset="0"/>
            </a:rPr>
            <a:t>[</a:t>
          </a:r>
          <a:r>
            <a:rPr lang="en-US" sz="2200" dirty="0">
              <a:highlight>
                <a:srgbClr val="FFFF00"/>
              </a:highlight>
              <a:latin typeface="Franklin Gothic Book" panose="020B0503020102020204" pitchFamily="34" charset="0"/>
            </a:rPr>
            <a:t>Proposed Objective</a:t>
          </a:r>
          <a:r>
            <a:rPr lang="en-US" sz="2200" dirty="0">
              <a:solidFill>
                <a:schemeClr val="tx1"/>
              </a:solidFill>
              <a:highlight>
                <a:srgbClr val="FFFF00"/>
              </a:highlight>
              <a:latin typeface="Franklin Gothic Book" panose="020B0503020102020204" pitchFamily="34" charset="0"/>
            </a:rPr>
            <a:t>]</a:t>
          </a:r>
        </a:p>
      </dgm:t>
    </dgm:pt>
    <dgm:pt modelId="{5BDBAE2F-F4A8-4B27-8E18-6477E3AC8524}" type="parTrans" cxnId="{57AD88E3-7FAD-4136-AAC0-D1D6174AD4A7}">
      <dgm:prSet/>
      <dgm:spPr/>
      <dgm:t>
        <a:bodyPr/>
        <a:lstStyle/>
        <a:p>
          <a:endParaRPr lang="en-US"/>
        </a:p>
      </dgm:t>
    </dgm:pt>
    <dgm:pt modelId="{F2412998-4679-4FAE-92E6-66681ADE0458}" type="sibTrans" cxnId="{57AD88E3-7FAD-4136-AAC0-D1D6174AD4A7}">
      <dgm:prSet/>
      <dgm:spPr/>
      <dgm:t>
        <a:bodyPr/>
        <a:lstStyle/>
        <a:p>
          <a:endParaRPr lang="en-US"/>
        </a:p>
      </dgm:t>
    </dgm:pt>
    <dgm:pt modelId="{B34D790A-02BF-4AB3-BAD2-10652F23A8C0}">
      <dgm:prSet/>
      <dgm:spPr/>
      <dgm:t>
        <a:bodyPr/>
        <a:lstStyle/>
        <a:p>
          <a:r>
            <a:rPr lang="en-US" dirty="0">
              <a:solidFill>
                <a:srgbClr val="333333"/>
              </a:solidFill>
              <a:latin typeface="Franklin Gothic Book" panose="020B0503020102020204" pitchFamily="34" charset="0"/>
            </a:rPr>
            <a:t>Aligns to: </a:t>
          </a:r>
          <a:r>
            <a:rPr lang="en-US" dirty="0">
              <a:solidFill>
                <a:srgbClr val="333333"/>
              </a:solidFill>
              <a:highlight>
                <a:srgbClr val="FFFF00"/>
              </a:highlight>
              <a:latin typeface="Franklin Gothic Book" panose="020B0503020102020204" pitchFamily="34" charset="0"/>
            </a:rPr>
            <a:t>[Capability]</a:t>
          </a:r>
        </a:p>
      </dgm:t>
    </dgm:pt>
    <dgm:pt modelId="{C70A584C-7D2A-4C62-9001-9F5A85D07D82}" type="parTrans" cxnId="{E9B27A77-C877-4E4C-A0AC-F5F2578B671F}">
      <dgm:prSet/>
      <dgm:spPr/>
      <dgm:t>
        <a:bodyPr/>
        <a:lstStyle/>
        <a:p>
          <a:endParaRPr lang="en-US"/>
        </a:p>
      </dgm:t>
    </dgm:pt>
    <dgm:pt modelId="{D0480181-26BB-4106-8085-1A84C130D2F2}" type="sibTrans" cxnId="{E9B27A77-C877-4E4C-A0AC-F5F2578B671F}">
      <dgm:prSet/>
      <dgm:spPr/>
      <dgm:t>
        <a:bodyPr/>
        <a:lstStyle/>
        <a:p>
          <a:endParaRPr lang="en-US"/>
        </a:p>
      </dgm:t>
    </dgm:pt>
    <dgm:pt modelId="{EB023384-987D-450F-81E5-A38EC77B90EF}">
      <dgm:prSet/>
      <dgm:spPr>
        <a:ln>
          <a:solidFill>
            <a:schemeClr val="bg2">
              <a:lumMod val="90000"/>
            </a:schemeClr>
          </a:solidFill>
        </a:ln>
      </dgm:spPr>
      <dgm:t>
        <a:bodyPr/>
        <a:lstStyle/>
        <a:p>
          <a:r>
            <a:rPr lang="en-US" dirty="0">
              <a:latin typeface="Franklin Gothic Book" panose="020B0503020102020204" pitchFamily="34" charset="0"/>
            </a:rPr>
            <a:t>Objective: </a:t>
          </a:r>
          <a:r>
            <a:rPr lang="en-US" dirty="0">
              <a:solidFill>
                <a:schemeClr val="tx1"/>
              </a:solidFill>
              <a:highlight>
                <a:srgbClr val="FFFF00"/>
              </a:highlight>
              <a:latin typeface="Franklin Gothic Book" panose="020B0503020102020204" pitchFamily="34" charset="0"/>
            </a:rPr>
            <a:t>[</a:t>
          </a:r>
          <a:r>
            <a:rPr lang="en-US" dirty="0">
              <a:highlight>
                <a:srgbClr val="FFFF00"/>
              </a:highlight>
              <a:latin typeface="Franklin Gothic Book" panose="020B0503020102020204" pitchFamily="34" charset="0"/>
            </a:rPr>
            <a:t>Proposed Objective</a:t>
          </a:r>
          <a:r>
            <a:rPr lang="en-US" dirty="0">
              <a:solidFill>
                <a:schemeClr val="tx1"/>
              </a:solidFill>
              <a:highlight>
                <a:srgbClr val="FFFF00"/>
              </a:highlight>
              <a:latin typeface="Franklin Gothic Book" panose="020B0503020102020204" pitchFamily="34" charset="0"/>
            </a:rPr>
            <a:t>]</a:t>
          </a:r>
        </a:p>
      </dgm:t>
    </dgm:pt>
    <dgm:pt modelId="{C6D30EED-FF52-4924-BFEB-6709AA48ED0A}" type="parTrans" cxnId="{D3E63F18-045E-4C5A-9327-3DB6672A75B7}">
      <dgm:prSet/>
      <dgm:spPr/>
      <dgm:t>
        <a:bodyPr/>
        <a:lstStyle/>
        <a:p>
          <a:endParaRPr lang="en-US"/>
        </a:p>
      </dgm:t>
    </dgm:pt>
    <dgm:pt modelId="{827209D9-1EC0-46F5-8D3E-E170707F14BC}" type="sibTrans" cxnId="{D3E63F18-045E-4C5A-9327-3DB6672A75B7}">
      <dgm:prSet/>
      <dgm:spPr/>
      <dgm:t>
        <a:bodyPr/>
        <a:lstStyle/>
        <a:p>
          <a:endParaRPr lang="en-US"/>
        </a:p>
      </dgm:t>
    </dgm:pt>
    <dgm:pt modelId="{39B31D96-8D7E-49BC-A08B-579370920591}">
      <dgm:prSet/>
      <dgm:spPr/>
      <dgm:t>
        <a:bodyPr/>
        <a:lstStyle/>
        <a:p>
          <a:r>
            <a:rPr lang="en-US" dirty="0">
              <a:solidFill>
                <a:srgbClr val="333333"/>
              </a:solidFill>
              <a:latin typeface="Franklin Gothic Book" panose="020B0503020102020204" pitchFamily="34" charset="0"/>
            </a:rPr>
            <a:t>Aligns to: </a:t>
          </a:r>
          <a:r>
            <a:rPr lang="en-US" dirty="0">
              <a:solidFill>
                <a:srgbClr val="333333"/>
              </a:solidFill>
              <a:highlight>
                <a:srgbClr val="FFFF00"/>
              </a:highlight>
              <a:latin typeface="Franklin Gothic Book" panose="020B0503020102020204" pitchFamily="34" charset="0"/>
            </a:rPr>
            <a:t>[Capability]</a:t>
          </a:r>
        </a:p>
      </dgm:t>
    </dgm:pt>
    <dgm:pt modelId="{F222CAAB-2DE8-4C0D-B18B-375910C31308}" type="parTrans" cxnId="{599588E6-F33A-4182-9620-79E906CB8B3A}">
      <dgm:prSet/>
      <dgm:spPr/>
      <dgm:t>
        <a:bodyPr/>
        <a:lstStyle/>
        <a:p>
          <a:endParaRPr lang="en-US"/>
        </a:p>
      </dgm:t>
    </dgm:pt>
    <dgm:pt modelId="{C8C25A98-9E5B-4DDE-A53A-5630F4E17443}" type="sibTrans" cxnId="{599588E6-F33A-4182-9620-79E906CB8B3A}">
      <dgm:prSet/>
      <dgm:spPr/>
      <dgm:t>
        <a:bodyPr/>
        <a:lstStyle/>
        <a:p>
          <a:endParaRPr lang="en-US"/>
        </a:p>
      </dgm:t>
    </dgm:pt>
    <dgm:pt modelId="{ACC3CEB4-D378-478F-9D58-2905026D0CFE}" type="pres">
      <dgm:prSet presAssocID="{3A05E715-11D5-48AE-AA93-77A4F91088DB}" presName="linear" presStyleCnt="0">
        <dgm:presLayoutVars>
          <dgm:dir/>
          <dgm:animLvl val="lvl"/>
          <dgm:resizeHandles val="exact"/>
        </dgm:presLayoutVars>
      </dgm:prSet>
      <dgm:spPr/>
    </dgm:pt>
    <dgm:pt modelId="{77773FFA-152F-463B-9E9F-D66D2E78E77F}" type="pres">
      <dgm:prSet presAssocID="{88188838-7415-4001-8018-B8E0AC9E6CB6}" presName="parentLin" presStyleCnt="0"/>
      <dgm:spPr/>
    </dgm:pt>
    <dgm:pt modelId="{92B8E58D-C7AD-4CCB-A97D-47AEF1120703}" type="pres">
      <dgm:prSet presAssocID="{88188838-7415-4001-8018-B8E0AC9E6CB6}" presName="parentLeftMargin" presStyleLbl="node1" presStyleIdx="0" presStyleCnt="3"/>
      <dgm:spPr/>
    </dgm:pt>
    <dgm:pt modelId="{F351AF17-8CD1-4D0C-A5CF-F8805CD02084}" type="pres">
      <dgm:prSet presAssocID="{88188838-7415-4001-8018-B8E0AC9E6CB6}" presName="parentText" presStyleLbl="node1" presStyleIdx="0" presStyleCnt="3">
        <dgm:presLayoutVars>
          <dgm:chMax val="0"/>
          <dgm:bulletEnabled val="1"/>
        </dgm:presLayoutVars>
      </dgm:prSet>
      <dgm:spPr/>
    </dgm:pt>
    <dgm:pt modelId="{563AB8B5-1EF2-43E9-9EDB-4D24D6CB5EF1}" type="pres">
      <dgm:prSet presAssocID="{88188838-7415-4001-8018-B8E0AC9E6CB6}" presName="negativeSpace" presStyleCnt="0"/>
      <dgm:spPr/>
    </dgm:pt>
    <dgm:pt modelId="{700E801F-2D9B-4E1B-BD1F-98EE9022A301}" type="pres">
      <dgm:prSet presAssocID="{88188838-7415-4001-8018-B8E0AC9E6CB6}" presName="childText" presStyleLbl="conFgAcc1" presStyleIdx="0" presStyleCnt="3">
        <dgm:presLayoutVars>
          <dgm:bulletEnabled val="1"/>
        </dgm:presLayoutVars>
      </dgm:prSet>
      <dgm:spPr/>
    </dgm:pt>
    <dgm:pt modelId="{9F3160FE-569B-4F02-9F90-2E006CA4E8D5}" type="pres">
      <dgm:prSet presAssocID="{B59F9188-E18D-43FC-8C15-06CC157637A8}" presName="spaceBetweenRectangles" presStyleCnt="0"/>
      <dgm:spPr/>
    </dgm:pt>
    <dgm:pt modelId="{06A24C61-DE04-40E4-B711-C9A8F9263557}" type="pres">
      <dgm:prSet presAssocID="{1B4CCEDC-E0C0-4466-BAB4-CBC182D16875}" presName="parentLin" presStyleCnt="0"/>
      <dgm:spPr/>
    </dgm:pt>
    <dgm:pt modelId="{6ECD9E83-6D6C-4BBE-9330-35F373CC8691}" type="pres">
      <dgm:prSet presAssocID="{1B4CCEDC-E0C0-4466-BAB4-CBC182D16875}" presName="parentLeftMargin" presStyleLbl="node1" presStyleIdx="0" presStyleCnt="3"/>
      <dgm:spPr/>
    </dgm:pt>
    <dgm:pt modelId="{3AC6C1BF-A485-4056-812E-0E1983F6460D}" type="pres">
      <dgm:prSet presAssocID="{1B4CCEDC-E0C0-4466-BAB4-CBC182D16875}" presName="parentText" presStyleLbl="node1" presStyleIdx="1" presStyleCnt="3">
        <dgm:presLayoutVars>
          <dgm:chMax val="0"/>
          <dgm:bulletEnabled val="1"/>
        </dgm:presLayoutVars>
      </dgm:prSet>
      <dgm:spPr/>
    </dgm:pt>
    <dgm:pt modelId="{47606C44-C33D-4EC7-A02E-92148220265C}" type="pres">
      <dgm:prSet presAssocID="{1B4CCEDC-E0C0-4466-BAB4-CBC182D16875}" presName="negativeSpace" presStyleCnt="0"/>
      <dgm:spPr/>
    </dgm:pt>
    <dgm:pt modelId="{44E46C5B-222A-4DE4-9347-FFB264850C33}" type="pres">
      <dgm:prSet presAssocID="{1B4CCEDC-E0C0-4466-BAB4-CBC182D16875}" presName="childText" presStyleLbl="conFgAcc1" presStyleIdx="1" presStyleCnt="3">
        <dgm:presLayoutVars>
          <dgm:bulletEnabled val="1"/>
        </dgm:presLayoutVars>
      </dgm:prSet>
      <dgm:spPr/>
    </dgm:pt>
    <dgm:pt modelId="{BB195638-85B1-4360-AAC1-CF47CA45F634}" type="pres">
      <dgm:prSet presAssocID="{F2412998-4679-4FAE-92E6-66681ADE0458}" presName="spaceBetweenRectangles" presStyleCnt="0"/>
      <dgm:spPr/>
    </dgm:pt>
    <dgm:pt modelId="{264FADB5-7496-4B5E-9534-FEDFEAEFDAB7}" type="pres">
      <dgm:prSet presAssocID="{EB023384-987D-450F-81E5-A38EC77B90EF}" presName="parentLin" presStyleCnt="0"/>
      <dgm:spPr/>
    </dgm:pt>
    <dgm:pt modelId="{A14231BC-C8F9-4A71-B1B2-EBA439BA7F4E}" type="pres">
      <dgm:prSet presAssocID="{EB023384-987D-450F-81E5-A38EC77B90EF}" presName="parentLeftMargin" presStyleLbl="node1" presStyleIdx="1" presStyleCnt="3"/>
      <dgm:spPr/>
    </dgm:pt>
    <dgm:pt modelId="{9EEB0055-03BE-47A8-A071-12E6CE891355}" type="pres">
      <dgm:prSet presAssocID="{EB023384-987D-450F-81E5-A38EC77B90EF}" presName="parentText" presStyleLbl="node1" presStyleIdx="2" presStyleCnt="3">
        <dgm:presLayoutVars>
          <dgm:chMax val="0"/>
          <dgm:bulletEnabled val="1"/>
        </dgm:presLayoutVars>
      </dgm:prSet>
      <dgm:spPr/>
    </dgm:pt>
    <dgm:pt modelId="{1AC96E36-D2DA-4A5C-AE3C-04A7DA43CC52}" type="pres">
      <dgm:prSet presAssocID="{EB023384-987D-450F-81E5-A38EC77B90EF}" presName="negativeSpace" presStyleCnt="0"/>
      <dgm:spPr/>
    </dgm:pt>
    <dgm:pt modelId="{0C409770-041B-439B-BEDF-3DB74221B673}" type="pres">
      <dgm:prSet presAssocID="{EB023384-987D-450F-81E5-A38EC77B90EF}" presName="childText" presStyleLbl="conFgAcc1" presStyleIdx="2" presStyleCnt="3">
        <dgm:presLayoutVars>
          <dgm:bulletEnabled val="1"/>
        </dgm:presLayoutVars>
      </dgm:prSet>
      <dgm:spPr/>
    </dgm:pt>
  </dgm:ptLst>
  <dgm:cxnLst>
    <dgm:cxn modelId="{66465307-ABFE-452D-862D-7B964ADAE605}" type="presOf" srcId="{3A05E715-11D5-48AE-AA93-77A4F91088DB}" destId="{ACC3CEB4-D378-478F-9D58-2905026D0CFE}" srcOrd="0" destOrd="0" presId="urn:microsoft.com/office/officeart/2005/8/layout/list1"/>
    <dgm:cxn modelId="{D323DE0B-99D6-464F-8D4B-CFB55135B304}" srcId="{88188838-7415-4001-8018-B8E0AC9E6CB6}" destId="{3B080ED0-4AAC-43FE-B679-D537BE00B7F1}" srcOrd="0" destOrd="0" parTransId="{E6F24F48-60AB-4D61-AFC9-967A3898D069}" sibTransId="{FB7D6AD3-E171-42A2-9DC7-073D0FF5C85E}"/>
    <dgm:cxn modelId="{B5EA8F14-1280-4424-A957-370B9D55BCFB}" type="presOf" srcId="{1B4CCEDC-E0C0-4466-BAB4-CBC182D16875}" destId="{6ECD9E83-6D6C-4BBE-9330-35F373CC8691}" srcOrd="0" destOrd="0" presId="urn:microsoft.com/office/officeart/2005/8/layout/list1"/>
    <dgm:cxn modelId="{D3E63F18-045E-4C5A-9327-3DB6672A75B7}" srcId="{3A05E715-11D5-48AE-AA93-77A4F91088DB}" destId="{EB023384-987D-450F-81E5-A38EC77B90EF}" srcOrd="2" destOrd="0" parTransId="{C6D30EED-FF52-4924-BFEB-6709AA48ED0A}" sibTransId="{827209D9-1EC0-46F5-8D3E-E170707F14BC}"/>
    <dgm:cxn modelId="{0FA12E28-2098-473A-AE2A-6D2106F80F86}" type="presOf" srcId="{EB023384-987D-450F-81E5-A38EC77B90EF}" destId="{A14231BC-C8F9-4A71-B1B2-EBA439BA7F4E}" srcOrd="0" destOrd="0" presId="urn:microsoft.com/office/officeart/2005/8/layout/list1"/>
    <dgm:cxn modelId="{C583742F-D12D-4910-9D9F-BCB43BDEBC48}" type="presOf" srcId="{1B4CCEDC-E0C0-4466-BAB4-CBC182D16875}" destId="{3AC6C1BF-A485-4056-812E-0E1983F6460D}" srcOrd="1" destOrd="0" presId="urn:microsoft.com/office/officeart/2005/8/layout/list1"/>
    <dgm:cxn modelId="{27918835-D0A7-4656-926C-DD40FB6E606D}" type="presOf" srcId="{88188838-7415-4001-8018-B8E0AC9E6CB6}" destId="{F351AF17-8CD1-4D0C-A5CF-F8805CD02084}" srcOrd="1" destOrd="0" presId="urn:microsoft.com/office/officeart/2005/8/layout/list1"/>
    <dgm:cxn modelId="{299CC738-ABD0-47B9-A254-6E487B877848}" srcId="{3A05E715-11D5-48AE-AA93-77A4F91088DB}" destId="{88188838-7415-4001-8018-B8E0AC9E6CB6}" srcOrd="0" destOrd="0" parTransId="{8E84A9B7-CEE3-4179-825B-78D57612B48E}" sibTransId="{B59F9188-E18D-43FC-8C15-06CC157637A8}"/>
    <dgm:cxn modelId="{902C0960-CBF7-4802-8E6E-83B370AB97FA}" type="presOf" srcId="{39B31D96-8D7E-49BC-A08B-579370920591}" destId="{0C409770-041B-439B-BEDF-3DB74221B673}" srcOrd="0" destOrd="0" presId="urn:microsoft.com/office/officeart/2005/8/layout/list1"/>
    <dgm:cxn modelId="{0A2CE444-F0DE-497F-A3E1-013009C98979}" type="presOf" srcId="{B34D790A-02BF-4AB3-BAD2-10652F23A8C0}" destId="{44E46C5B-222A-4DE4-9347-FFB264850C33}" srcOrd="0" destOrd="0" presId="urn:microsoft.com/office/officeart/2005/8/layout/list1"/>
    <dgm:cxn modelId="{E9B27A77-C877-4E4C-A0AC-F5F2578B671F}" srcId="{1B4CCEDC-E0C0-4466-BAB4-CBC182D16875}" destId="{B34D790A-02BF-4AB3-BAD2-10652F23A8C0}" srcOrd="0" destOrd="0" parTransId="{C70A584C-7D2A-4C62-9001-9F5A85D07D82}" sibTransId="{D0480181-26BB-4106-8085-1A84C130D2F2}"/>
    <dgm:cxn modelId="{F2264EA4-2A1C-47D1-A7ED-EC01F6FE4407}" type="presOf" srcId="{3B080ED0-4AAC-43FE-B679-D537BE00B7F1}" destId="{700E801F-2D9B-4E1B-BD1F-98EE9022A301}" srcOrd="0" destOrd="0" presId="urn:microsoft.com/office/officeart/2005/8/layout/list1"/>
    <dgm:cxn modelId="{3D3150B4-C9CF-4203-A147-19FC1B1E35BD}" type="presOf" srcId="{EB023384-987D-450F-81E5-A38EC77B90EF}" destId="{9EEB0055-03BE-47A8-A071-12E6CE891355}" srcOrd="1" destOrd="0" presId="urn:microsoft.com/office/officeart/2005/8/layout/list1"/>
    <dgm:cxn modelId="{6A8BE6C7-ADFC-4AFB-B26F-4F53D005FD46}" type="presOf" srcId="{88188838-7415-4001-8018-B8E0AC9E6CB6}" destId="{92B8E58D-C7AD-4CCB-A97D-47AEF1120703}" srcOrd="0" destOrd="0" presId="urn:microsoft.com/office/officeart/2005/8/layout/list1"/>
    <dgm:cxn modelId="{57AD88E3-7FAD-4136-AAC0-D1D6174AD4A7}" srcId="{3A05E715-11D5-48AE-AA93-77A4F91088DB}" destId="{1B4CCEDC-E0C0-4466-BAB4-CBC182D16875}" srcOrd="1" destOrd="0" parTransId="{5BDBAE2F-F4A8-4B27-8E18-6477E3AC8524}" sibTransId="{F2412998-4679-4FAE-92E6-66681ADE0458}"/>
    <dgm:cxn modelId="{599588E6-F33A-4182-9620-79E906CB8B3A}" srcId="{EB023384-987D-450F-81E5-A38EC77B90EF}" destId="{39B31D96-8D7E-49BC-A08B-579370920591}" srcOrd="0" destOrd="0" parTransId="{F222CAAB-2DE8-4C0D-B18B-375910C31308}" sibTransId="{C8C25A98-9E5B-4DDE-A53A-5630F4E17443}"/>
    <dgm:cxn modelId="{70C62F7F-4B7D-48D1-8008-9B588979535B}" type="presParOf" srcId="{ACC3CEB4-D378-478F-9D58-2905026D0CFE}" destId="{77773FFA-152F-463B-9E9F-D66D2E78E77F}" srcOrd="0" destOrd="0" presId="urn:microsoft.com/office/officeart/2005/8/layout/list1"/>
    <dgm:cxn modelId="{3CD215A7-A360-4B0E-9D29-1868A2E2DE2F}" type="presParOf" srcId="{77773FFA-152F-463B-9E9F-D66D2E78E77F}" destId="{92B8E58D-C7AD-4CCB-A97D-47AEF1120703}" srcOrd="0" destOrd="0" presId="urn:microsoft.com/office/officeart/2005/8/layout/list1"/>
    <dgm:cxn modelId="{8B554ED4-9DDB-489E-9541-CEB497F802B5}" type="presParOf" srcId="{77773FFA-152F-463B-9E9F-D66D2E78E77F}" destId="{F351AF17-8CD1-4D0C-A5CF-F8805CD02084}" srcOrd="1" destOrd="0" presId="urn:microsoft.com/office/officeart/2005/8/layout/list1"/>
    <dgm:cxn modelId="{55F682DA-3B52-4ED2-A7B2-8A03204BDAC8}" type="presParOf" srcId="{ACC3CEB4-D378-478F-9D58-2905026D0CFE}" destId="{563AB8B5-1EF2-43E9-9EDB-4D24D6CB5EF1}" srcOrd="1" destOrd="0" presId="urn:microsoft.com/office/officeart/2005/8/layout/list1"/>
    <dgm:cxn modelId="{5CF3A713-D477-4366-9D15-0CE0F7D79B9B}" type="presParOf" srcId="{ACC3CEB4-D378-478F-9D58-2905026D0CFE}" destId="{700E801F-2D9B-4E1B-BD1F-98EE9022A301}" srcOrd="2" destOrd="0" presId="urn:microsoft.com/office/officeart/2005/8/layout/list1"/>
    <dgm:cxn modelId="{90726435-8288-422D-A7E2-1AEE5D954296}" type="presParOf" srcId="{ACC3CEB4-D378-478F-9D58-2905026D0CFE}" destId="{9F3160FE-569B-4F02-9F90-2E006CA4E8D5}" srcOrd="3" destOrd="0" presId="urn:microsoft.com/office/officeart/2005/8/layout/list1"/>
    <dgm:cxn modelId="{14E7A7DB-4FA3-4B93-9A40-D0CB859BAF90}" type="presParOf" srcId="{ACC3CEB4-D378-478F-9D58-2905026D0CFE}" destId="{06A24C61-DE04-40E4-B711-C9A8F9263557}" srcOrd="4" destOrd="0" presId="urn:microsoft.com/office/officeart/2005/8/layout/list1"/>
    <dgm:cxn modelId="{0E7C0C8A-9B99-40DC-A81A-C26DA064567C}" type="presParOf" srcId="{06A24C61-DE04-40E4-B711-C9A8F9263557}" destId="{6ECD9E83-6D6C-4BBE-9330-35F373CC8691}" srcOrd="0" destOrd="0" presId="urn:microsoft.com/office/officeart/2005/8/layout/list1"/>
    <dgm:cxn modelId="{B98E5BF1-4805-4F3E-B130-2259E27480D7}" type="presParOf" srcId="{06A24C61-DE04-40E4-B711-C9A8F9263557}" destId="{3AC6C1BF-A485-4056-812E-0E1983F6460D}" srcOrd="1" destOrd="0" presId="urn:microsoft.com/office/officeart/2005/8/layout/list1"/>
    <dgm:cxn modelId="{B3696167-4CF6-495E-80F8-ADC577A330F0}" type="presParOf" srcId="{ACC3CEB4-D378-478F-9D58-2905026D0CFE}" destId="{47606C44-C33D-4EC7-A02E-92148220265C}" srcOrd="5" destOrd="0" presId="urn:microsoft.com/office/officeart/2005/8/layout/list1"/>
    <dgm:cxn modelId="{D0F827CB-60D8-4750-BFC7-D9A05D25AAC7}" type="presParOf" srcId="{ACC3CEB4-D378-478F-9D58-2905026D0CFE}" destId="{44E46C5B-222A-4DE4-9347-FFB264850C33}" srcOrd="6" destOrd="0" presId="urn:microsoft.com/office/officeart/2005/8/layout/list1"/>
    <dgm:cxn modelId="{D1D15A60-D278-4B50-B893-3F5C37E1EF0B}" type="presParOf" srcId="{ACC3CEB4-D378-478F-9D58-2905026D0CFE}" destId="{BB195638-85B1-4360-AAC1-CF47CA45F634}" srcOrd="7" destOrd="0" presId="urn:microsoft.com/office/officeart/2005/8/layout/list1"/>
    <dgm:cxn modelId="{50F7AE89-9F24-4F46-8C51-04C4ACFB69D9}" type="presParOf" srcId="{ACC3CEB4-D378-478F-9D58-2905026D0CFE}" destId="{264FADB5-7496-4B5E-9534-FEDFEAEFDAB7}" srcOrd="8" destOrd="0" presId="urn:microsoft.com/office/officeart/2005/8/layout/list1"/>
    <dgm:cxn modelId="{61F8C1DD-4486-4B0E-8BFE-C9EEF609109B}" type="presParOf" srcId="{264FADB5-7496-4B5E-9534-FEDFEAEFDAB7}" destId="{A14231BC-C8F9-4A71-B1B2-EBA439BA7F4E}" srcOrd="0" destOrd="0" presId="urn:microsoft.com/office/officeart/2005/8/layout/list1"/>
    <dgm:cxn modelId="{43D14815-1ED0-4090-9BBD-482CA5BF5779}" type="presParOf" srcId="{264FADB5-7496-4B5E-9534-FEDFEAEFDAB7}" destId="{9EEB0055-03BE-47A8-A071-12E6CE891355}" srcOrd="1" destOrd="0" presId="urn:microsoft.com/office/officeart/2005/8/layout/list1"/>
    <dgm:cxn modelId="{7D13ADBC-F8F8-417B-9C88-42F214ABE633}" type="presParOf" srcId="{ACC3CEB4-D378-478F-9D58-2905026D0CFE}" destId="{1AC96E36-D2DA-4A5C-AE3C-04A7DA43CC52}" srcOrd="9" destOrd="0" presId="urn:microsoft.com/office/officeart/2005/8/layout/list1"/>
    <dgm:cxn modelId="{B812FF21-6DAA-41E7-890A-15C08D06A489}" type="presParOf" srcId="{ACC3CEB4-D378-478F-9D58-2905026D0CFE}" destId="{0C409770-041B-439B-BEDF-3DB74221B673}"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05E715-11D5-48AE-AA93-77A4F91088D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789D968A-9E7E-47AB-9970-955A87604979}">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Strengths</a:t>
          </a:r>
        </a:p>
      </dgm:t>
    </dgm:pt>
    <dgm:pt modelId="{4294367E-7F79-49D9-82A2-D0E0E9B9BE19}" type="parTrans" cxnId="{D7F5DB6E-733D-403B-BBEA-D56B308D7CA9}">
      <dgm:prSet/>
      <dgm:spPr/>
      <dgm:t>
        <a:bodyPr/>
        <a:lstStyle/>
        <a:p>
          <a:endParaRPr lang="en-US"/>
        </a:p>
      </dgm:t>
    </dgm:pt>
    <dgm:pt modelId="{E732F5A9-DC95-473C-A612-AC1EAD028163}" type="sibTrans" cxnId="{D7F5DB6E-733D-403B-BBEA-D56B308D7CA9}">
      <dgm:prSet/>
      <dgm:spPr/>
      <dgm:t>
        <a:bodyPr/>
        <a:lstStyle/>
        <a:p>
          <a:endParaRPr lang="en-US"/>
        </a:p>
      </dgm:t>
    </dgm:pt>
    <dgm:pt modelId="{F2937DB4-B5D0-436C-ABE0-99E9033754B3}">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Areas for Improvement</a:t>
          </a:r>
        </a:p>
      </dgm:t>
    </dgm:pt>
    <dgm:pt modelId="{EC484FED-0B8D-47D2-89F1-E6B062E44897}" type="parTrans" cxnId="{82E18F5E-2FED-438F-8F08-F297ABE53181}">
      <dgm:prSet/>
      <dgm:spPr/>
      <dgm:t>
        <a:bodyPr/>
        <a:lstStyle/>
        <a:p>
          <a:endParaRPr lang="en-US"/>
        </a:p>
      </dgm:t>
    </dgm:pt>
    <dgm:pt modelId="{4A59EBDA-E118-4732-9A81-E07A3808B3EA}" type="sibTrans" cxnId="{82E18F5E-2FED-438F-8F08-F297ABE53181}">
      <dgm:prSet/>
      <dgm:spPr/>
      <dgm:t>
        <a:bodyPr/>
        <a:lstStyle/>
        <a:p>
          <a:endParaRPr lang="en-US"/>
        </a:p>
      </dgm:t>
    </dgm:pt>
    <dgm:pt modelId="{C5C67A4F-954C-4D64-AF62-B1DC533A67C4}">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General Observations</a:t>
          </a:r>
        </a:p>
      </dgm:t>
    </dgm:pt>
    <dgm:pt modelId="{D38451AC-6828-4780-A40F-CAB6DB44D625}" type="parTrans" cxnId="{3D74346E-42F3-4DD1-95EF-15CA708D6A30}">
      <dgm:prSet/>
      <dgm:spPr/>
      <dgm:t>
        <a:bodyPr/>
        <a:lstStyle/>
        <a:p>
          <a:endParaRPr lang="en-US"/>
        </a:p>
      </dgm:t>
    </dgm:pt>
    <dgm:pt modelId="{64B934AA-931B-4DC9-AF21-7217F20F6DB6}" type="sibTrans" cxnId="{3D74346E-42F3-4DD1-95EF-15CA708D6A30}">
      <dgm:prSet/>
      <dgm:spPr/>
      <dgm:t>
        <a:bodyPr/>
        <a:lstStyle/>
        <a:p>
          <a:endParaRPr lang="en-US"/>
        </a:p>
      </dgm:t>
    </dgm:pt>
    <dgm:pt modelId="{36A5FF56-16EE-4993-A82E-CB4971E9A3B4}" type="pres">
      <dgm:prSet presAssocID="{3A05E715-11D5-48AE-AA93-77A4F91088DB}" presName="vert0" presStyleCnt="0">
        <dgm:presLayoutVars>
          <dgm:dir/>
          <dgm:animOne val="branch"/>
          <dgm:animLvl val="lvl"/>
        </dgm:presLayoutVars>
      </dgm:prSet>
      <dgm:spPr/>
    </dgm:pt>
    <dgm:pt modelId="{2A8DEA50-68DE-46A3-ACA4-922F505925AF}" type="pres">
      <dgm:prSet presAssocID="{789D968A-9E7E-47AB-9970-955A87604979}" presName="thickLine" presStyleLbl="alignNode1" presStyleIdx="0" presStyleCnt="3"/>
      <dgm:spPr/>
    </dgm:pt>
    <dgm:pt modelId="{50FFCF8E-1DAE-4992-825B-8B4B9813D3E2}" type="pres">
      <dgm:prSet presAssocID="{789D968A-9E7E-47AB-9970-955A87604979}" presName="horz1" presStyleCnt="0"/>
      <dgm:spPr/>
    </dgm:pt>
    <dgm:pt modelId="{3EE43572-B01E-491B-AE53-9570EE6C3B79}" type="pres">
      <dgm:prSet presAssocID="{789D968A-9E7E-47AB-9970-955A87604979}" presName="tx1" presStyleLbl="revTx" presStyleIdx="0" presStyleCnt="3"/>
      <dgm:spPr/>
    </dgm:pt>
    <dgm:pt modelId="{AE50556E-94C3-48BD-B19F-B7463E9534E9}" type="pres">
      <dgm:prSet presAssocID="{789D968A-9E7E-47AB-9970-955A87604979}" presName="vert1" presStyleCnt="0"/>
      <dgm:spPr/>
    </dgm:pt>
    <dgm:pt modelId="{CADFD68A-4267-4407-96B4-1BF6C25FC462}" type="pres">
      <dgm:prSet presAssocID="{F2937DB4-B5D0-436C-ABE0-99E9033754B3}" presName="thickLine" presStyleLbl="alignNode1" presStyleIdx="1" presStyleCnt="3"/>
      <dgm:spPr/>
    </dgm:pt>
    <dgm:pt modelId="{18E1223B-1878-4F3B-8BCC-C38FAF3CEF2E}" type="pres">
      <dgm:prSet presAssocID="{F2937DB4-B5D0-436C-ABE0-99E9033754B3}" presName="horz1" presStyleCnt="0"/>
      <dgm:spPr/>
    </dgm:pt>
    <dgm:pt modelId="{66DCF7EA-B53D-4B18-99BD-B0E1278AE4A3}" type="pres">
      <dgm:prSet presAssocID="{F2937DB4-B5D0-436C-ABE0-99E9033754B3}" presName="tx1" presStyleLbl="revTx" presStyleIdx="1" presStyleCnt="3"/>
      <dgm:spPr/>
    </dgm:pt>
    <dgm:pt modelId="{B61C0555-D6D0-4F5B-9906-7A6C8F4F3ED3}" type="pres">
      <dgm:prSet presAssocID="{F2937DB4-B5D0-436C-ABE0-99E9033754B3}" presName="vert1" presStyleCnt="0"/>
      <dgm:spPr/>
    </dgm:pt>
    <dgm:pt modelId="{B2A16049-2D11-4DE3-A068-9C8901930BB4}" type="pres">
      <dgm:prSet presAssocID="{C5C67A4F-954C-4D64-AF62-B1DC533A67C4}" presName="thickLine" presStyleLbl="alignNode1" presStyleIdx="2" presStyleCnt="3"/>
      <dgm:spPr/>
    </dgm:pt>
    <dgm:pt modelId="{29332627-0353-4EB0-86D7-4E699FD32E2A}" type="pres">
      <dgm:prSet presAssocID="{C5C67A4F-954C-4D64-AF62-B1DC533A67C4}" presName="horz1" presStyleCnt="0"/>
      <dgm:spPr/>
    </dgm:pt>
    <dgm:pt modelId="{3F6AB05B-B877-444B-BBC7-F7D218A65C3E}" type="pres">
      <dgm:prSet presAssocID="{C5C67A4F-954C-4D64-AF62-B1DC533A67C4}" presName="tx1" presStyleLbl="revTx" presStyleIdx="2" presStyleCnt="3"/>
      <dgm:spPr/>
    </dgm:pt>
    <dgm:pt modelId="{D3044F8A-B127-4B6C-A06B-7DAC184E67F1}" type="pres">
      <dgm:prSet presAssocID="{C5C67A4F-954C-4D64-AF62-B1DC533A67C4}" presName="vert1" presStyleCnt="0"/>
      <dgm:spPr/>
    </dgm:pt>
  </dgm:ptLst>
  <dgm:cxnLst>
    <dgm:cxn modelId="{82E18F5E-2FED-438F-8F08-F297ABE53181}" srcId="{3A05E715-11D5-48AE-AA93-77A4F91088DB}" destId="{F2937DB4-B5D0-436C-ABE0-99E9033754B3}" srcOrd="1" destOrd="0" parTransId="{EC484FED-0B8D-47D2-89F1-E6B062E44897}" sibTransId="{4A59EBDA-E118-4732-9A81-E07A3808B3EA}"/>
    <dgm:cxn modelId="{83BD1667-9454-4D93-BE61-D11D16591617}" type="presOf" srcId="{789D968A-9E7E-47AB-9970-955A87604979}" destId="{3EE43572-B01E-491B-AE53-9570EE6C3B79}" srcOrd="0" destOrd="0" presId="urn:microsoft.com/office/officeart/2008/layout/LinedList"/>
    <dgm:cxn modelId="{02ECFB49-66CE-4F43-B40C-0CB2D8C083BB}" type="presOf" srcId="{3A05E715-11D5-48AE-AA93-77A4F91088DB}" destId="{36A5FF56-16EE-4993-A82E-CB4971E9A3B4}" srcOrd="0" destOrd="0" presId="urn:microsoft.com/office/officeart/2008/layout/LinedList"/>
    <dgm:cxn modelId="{3D74346E-42F3-4DD1-95EF-15CA708D6A30}" srcId="{3A05E715-11D5-48AE-AA93-77A4F91088DB}" destId="{C5C67A4F-954C-4D64-AF62-B1DC533A67C4}" srcOrd="2" destOrd="0" parTransId="{D38451AC-6828-4780-A40F-CAB6DB44D625}" sibTransId="{64B934AA-931B-4DC9-AF21-7217F20F6DB6}"/>
    <dgm:cxn modelId="{D7F5DB6E-733D-403B-BBEA-D56B308D7CA9}" srcId="{3A05E715-11D5-48AE-AA93-77A4F91088DB}" destId="{789D968A-9E7E-47AB-9970-955A87604979}" srcOrd="0" destOrd="0" parTransId="{4294367E-7F79-49D9-82A2-D0E0E9B9BE19}" sibTransId="{E732F5A9-DC95-473C-A612-AC1EAD028163}"/>
    <dgm:cxn modelId="{A6075E59-9623-498A-9801-0F5738309854}" type="presOf" srcId="{F2937DB4-B5D0-436C-ABE0-99E9033754B3}" destId="{66DCF7EA-B53D-4B18-99BD-B0E1278AE4A3}" srcOrd="0" destOrd="0" presId="urn:microsoft.com/office/officeart/2008/layout/LinedList"/>
    <dgm:cxn modelId="{861BD485-F545-4BDB-9E58-EA6DDC4C58F5}" type="presOf" srcId="{C5C67A4F-954C-4D64-AF62-B1DC533A67C4}" destId="{3F6AB05B-B877-444B-BBC7-F7D218A65C3E}" srcOrd="0" destOrd="0" presId="urn:microsoft.com/office/officeart/2008/layout/LinedList"/>
    <dgm:cxn modelId="{BCE2F16D-1F01-4F0E-9ED5-20548203936A}" type="presParOf" srcId="{36A5FF56-16EE-4993-A82E-CB4971E9A3B4}" destId="{2A8DEA50-68DE-46A3-ACA4-922F505925AF}" srcOrd="0" destOrd="0" presId="urn:microsoft.com/office/officeart/2008/layout/LinedList"/>
    <dgm:cxn modelId="{92C7AC84-24FE-4F32-9D77-BBBC971BF40D}" type="presParOf" srcId="{36A5FF56-16EE-4993-A82E-CB4971E9A3B4}" destId="{50FFCF8E-1DAE-4992-825B-8B4B9813D3E2}" srcOrd="1" destOrd="0" presId="urn:microsoft.com/office/officeart/2008/layout/LinedList"/>
    <dgm:cxn modelId="{2A4E8D45-5373-4AC1-964E-27FE379910DE}" type="presParOf" srcId="{50FFCF8E-1DAE-4992-825B-8B4B9813D3E2}" destId="{3EE43572-B01E-491B-AE53-9570EE6C3B79}" srcOrd="0" destOrd="0" presId="urn:microsoft.com/office/officeart/2008/layout/LinedList"/>
    <dgm:cxn modelId="{98A74B14-86DD-4DBA-9E0C-104B65576692}" type="presParOf" srcId="{50FFCF8E-1DAE-4992-825B-8B4B9813D3E2}" destId="{AE50556E-94C3-48BD-B19F-B7463E9534E9}" srcOrd="1" destOrd="0" presId="urn:microsoft.com/office/officeart/2008/layout/LinedList"/>
    <dgm:cxn modelId="{964A400F-F75E-404F-B533-D3723F7F4FF8}" type="presParOf" srcId="{36A5FF56-16EE-4993-A82E-CB4971E9A3B4}" destId="{CADFD68A-4267-4407-96B4-1BF6C25FC462}" srcOrd="2" destOrd="0" presId="urn:microsoft.com/office/officeart/2008/layout/LinedList"/>
    <dgm:cxn modelId="{D6070FB9-5729-4995-9A3D-B2AE8352F2FD}" type="presParOf" srcId="{36A5FF56-16EE-4993-A82E-CB4971E9A3B4}" destId="{18E1223B-1878-4F3B-8BCC-C38FAF3CEF2E}" srcOrd="3" destOrd="0" presId="urn:microsoft.com/office/officeart/2008/layout/LinedList"/>
    <dgm:cxn modelId="{9F92B55B-1036-4FDF-A93D-6E12D1A5868B}" type="presParOf" srcId="{18E1223B-1878-4F3B-8BCC-C38FAF3CEF2E}" destId="{66DCF7EA-B53D-4B18-99BD-B0E1278AE4A3}" srcOrd="0" destOrd="0" presId="urn:microsoft.com/office/officeart/2008/layout/LinedList"/>
    <dgm:cxn modelId="{472E0A6C-FCE3-4078-8C82-DCE57FE4ED45}" type="presParOf" srcId="{18E1223B-1878-4F3B-8BCC-C38FAF3CEF2E}" destId="{B61C0555-D6D0-4F5B-9906-7A6C8F4F3ED3}" srcOrd="1" destOrd="0" presId="urn:microsoft.com/office/officeart/2008/layout/LinedList"/>
    <dgm:cxn modelId="{20690C82-8C59-4C8D-8E1D-4F9C84D1EBDA}" type="presParOf" srcId="{36A5FF56-16EE-4993-A82E-CB4971E9A3B4}" destId="{B2A16049-2D11-4DE3-A068-9C8901930BB4}" srcOrd="4" destOrd="0" presId="urn:microsoft.com/office/officeart/2008/layout/LinedList"/>
    <dgm:cxn modelId="{FD05F3CB-4B1B-47AB-87AB-07E69276ADCE}" type="presParOf" srcId="{36A5FF56-16EE-4993-A82E-CB4971E9A3B4}" destId="{29332627-0353-4EB0-86D7-4E699FD32E2A}" srcOrd="5" destOrd="0" presId="urn:microsoft.com/office/officeart/2008/layout/LinedList"/>
    <dgm:cxn modelId="{56A47178-C3B5-4898-B943-A835600F5937}" type="presParOf" srcId="{29332627-0353-4EB0-86D7-4E699FD32E2A}" destId="{3F6AB05B-B877-444B-BBC7-F7D218A65C3E}" srcOrd="0" destOrd="0" presId="urn:microsoft.com/office/officeart/2008/layout/LinedList"/>
    <dgm:cxn modelId="{27B22AC1-5B74-4C01-A0B2-0E0BDD3F828B}" type="presParOf" srcId="{29332627-0353-4EB0-86D7-4E699FD32E2A}" destId="{D3044F8A-B127-4B6C-A06B-7DAC184E67F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05E715-11D5-48AE-AA93-77A4F91088D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B080ED0-4AAC-43FE-B679-D537BE00B7F1}">
      <dgm:prSe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Capability</a:t>
          </a:r>
        </a:p>
      </dgm:t>
    </dgm:pt>
    <dgm:pt modelId="{E6F24F48-60AB-4D61-AFC9-967A3898D069}" type="parTrans" cxnId="{D323DE0B-99D6-464F-8D4B-CFB55135B304}">
      <dgm:prSet/>
      <dgm:spPr/>
      <dgm:t>
        <a:bodyPr/>
        <a:lstStyle/>
        <a:p>
          <a:endParaRPr lang="en-US"/>
        </a:p>
      </dgm:t>
    </dgm:pt>
    <dgm:pt modelId="{FB7D6AD3-E171-42A2-9DC7-073D0FF5C85E}" type="sibTrans" cxnId="{D323DE0B-99D6-464F-8D4B-CFB55135B304}">
      <dgm:prSet/>
      <dgm:spPr/>
      <dgm:t>
        <a:bodyPr/>
        <a:lstStyle/>
        <a:p>
          <a:endParaRPr lang="en-US"/>
        </a:p>
      </dgm:t>
    </dgm:pt>
    <dgm:pt modelId="{789D968A-9E7E-47AB-9970-955A87604979}">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Strengths</a:t>
          </a:r>
        </a:p>
      </dgm:t>
    </dgm:pt>
    <dgm:pt modelId="{4294367E-7F79-49D9-82A2-D0E0E9B9BE19}" type="parTrans" cxnId="{D7F5DB6E-733D-403B-BBEA-D56B308D7CA9}">
      <dgm:prSet/>
      <dgm:spPr/>
      <dgm:t>
        <a:bodyPr/>
        <a:lstStyle/>
        <a:p>
          <a:endParaRPr lang="en-US"/>
        </a:p>
      </dgm:t>
    </dgm:pt>
    <dgm:pt modelId="{E732F5A9-DC95-473C-A612-AC1EAD028163}" type="sibTrans" cxnId="{D7F5DB6E-733D-403B-BBEA-D56B308D7CA9}">
      <dgm:prSet/>
      <dgm:spPr/>
      <dgm:t>
        <a:bodyPr/>
        <a:lstStyle/>
        <a:p>
          <a:endParaRPr lang="en-US"/>
        </a:p>
      </dgm:t>
    </dgm:pt>
    <dgm:pt modelId="{F2937DB4-B5D0-436C-ABE0-99E9033754B3}">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Areas for Improvement</a:t>
          </a:r>
        </a:p>
      </dgm:t>
    </dgm:pt>
    <dgm:pt modelId="{EC484FED-0B8D-47D2-89F1-E6B062E44897}" type="parTrans" cxnId="{82E18F5E-2FED-438F-8F08-F297ABE53181}">
      <dgm:prSet/>
      <dgm:spPr/>
      <dgm:t>
        <a:bodyPr/>
        <a:lstStyle/>
        <a:p>
          <a:endParaRPr lang="en-US"/>
        </a:p>
      </dgm:t>
    </dgm:pt>
    <dgm:pt modelId="{4A59EBDA-E118-4732-9A81-E07A3808B3EA}" type="sibTrans" cxnId="{82E18F5E-2FED-438F-8F08-F297ABE53181}">
      <dgm:prSet/>
      <dgm:spPr/>
      <dgm:t>
        <a:bodyPr/>
        <a:lstStyle/>
        <a:p>
          <a:endParaRPr lang="en-US"/>
        </a:p>
      </dgm:t>
    </dgm:pt>
    <dgm:pt modelId="{FC93FF8C-5643-432C-86B2-5593E6D72F0E}">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Objective</a:t>
          </a:r>
        </a:p>
      </dgm:t>
    </dgm:pt>
    <dgm:pt modelId="{A9DD3AA1-E132-40E8-A4D7-163E99E961EC}" type="parTrans" cxnId="{452CD610-C614-461E-872C-CF2CBF1C236D}">
      <dgm:prSet/>
      <dgm:spPr/>
      <dgm:t>
        <a:bodyPr/>
        <a:lstStyle/>
        <a:p>
          <a:endParaRPr lang="en-US"/>
        </a:p>
      </dgm:t>
    </dgm:pt>
    <dgm:pt modelId="{C5829E1B-386C-4780-9C12-3400ADB3EC71}" type="sibTrans" cxnId="{452CD610-C614-461E-872C-CF2CBF1C236D}">
      <dgm:prSet/>
      <dgm:spPr/>
      <dgm:t>
        <a:bodyPr/>
        <a:lstStyle/>
        <a:p>
          <a:endParaRPr lang="en-US"/>
        </a:p>
      </dgm:t>
    </dgm:pt>
    <dgm:pt modelId="{92683904-20A9-4E48-AC38-ECB07642E459}" type="pres">
      <dgm:prSet presAssocID="{3A05E715-11D5-48AE-AA93-77A4F91088DB}" presName="vert0" presStyleCnt="0">
        <dgm:presLayoutVars>
          <dgm:dir/>
          <dgm:animOne val="branch"/>
          <dgm:animLvl val="lvl"/>
        </dgm:presLayoutVars>
      </dgm:prSet>
      <dgm:spPr/>
    </dgm:pt>
    <dgm:pt modelId="{AD1FFD06-F677-431F-B392-376C2AE2DF03}" type="pres">
      <dgm:prSet presAssocID="{FC93FF8C-5643-432C-86B2-5593E6D72F0E}" presName="thickLine" presStyleLbl="alignNode1" presStyleIdx="0" presStyleCnt="4"/>
      <dgm:spPr/>
    </dgm:pt>
    <dgm:pt modelId="{D37CB733-C010-43DC-9A7D-CAA811BA846E}" type="pres">
      <dgm:prSet presAssocID="{FC93FF8C-5643-432C-86B2-5593E6D72F0E}" presName="horz1" presStyleCnt="0"/>
      <dgm:spPr/>
    </dgm:pt>
    <dgm:pt modelId="{CCD059D4-2030-4FE2-BDBA-7CE719724AE1}" type="pres">
      <dgm:prSet presAssocID="{FC93FF8C-5643-432C-86B2-5593E6D72F0E}" presName="tx1" presStyleLbl="revTx" presStyleIdx="0" presStyleCnt="4"/>
      <dgm:spPr/>
    </dgm:pt>
    <dgm:pt modelId="{AB78EC50-EDDB-4DA4-8A64-14D8DA10D596}" type="pres">
      <dgm:prSet presAssocID="{FC93FF8C-5643-432C-86B2-5593E6D72F0E}" presName="vert1" presStyleCnt="0"/>
      <dgm:spPr/>
    </dgm:pt>
    <dgm:pt modelId="{4E5CA4BD-C1B9-4CFD-9AC4-7F4632706F47}" type="pres">
      <dgm:prSet presAssocID="{3B080ED0-4AAC-43FE-B679-D537BE00B7F1}" presName="thickLine" presStyleLbl="alignNode1" presStyleIdx="1" presStyleCnt="4"/>
      <dgm:spPr/>
    </dgm:pt>
    <dgm:pt modelId="{E0314324-4122-4335-9674-9DD2E608836C}" type="pres">
      <dgm:prSet presAssocID="{3B080ED0-4AAC-43FE-B679-D537BE00B7F1}" presName="horz1" presStyleCnt="0"/>
      <dgm:spPr/>
    </dgm:pt>
    <dgm:pt modelId="{5B35AF9B-F02A-42CD-A68C-4764019B8590}" type="pres">
      <dgm:prSet presAssocID="{3B080ED0-4AAC-43FE-B679-D537BE00B7F1}" presName="tx1" presStyleLbl="revTx" presStyleIdx="1" presStyleCnt="4"/>
      <dgm:spPr/>
    </dgm:pt>
    <dgm:pt modelId="{F25E3BAC-5CA4-4339-BF10-5AE5EDEA4D68}" type="pres">
      <dgm:prSet presAssocID="{3B080ED0-4AAC-43FE-B679-D537BE00B7F1}" presName="vert1" presStyleCnt="0"/>
      <dgm:spPr/>
    </dgm:pt>
    <dgm:pt modelId="{09369258-BBFD-45C8-8882-8AFE48780A0E}" type="pres">
      <dgm:prSet presAssocID="{789D968A-9E7E-47AB-9970-955A87604979}" presName="thickLine" presStyleLbl="alignNode1" presStyleIdx="2" presStyleCnt="4"/>
      <dgm:spPr/>
    </dgm:pt>
    <dgm:pt modelId="{4054FCA5-0F72-46DF-9DE2-905A41828FDF}" type="pres">
      <dgm:prSet presAssocID="{789D968A-9E7E-47AB-9970-955A87604979}" presName="horz1" presStyleCnt="0"/>
      <dgm:spPr/>
    </dgm:pt>
    <dgm:pt modelId="{8A9ECDAE-6255-45E5-85F3-6698DBA7C0E2}" type="pres">
      <dgm:prSet presAssocID="{789D968A-9E7E-47AB-9970-955A87604979}" presName="tx1" presStyleLbl="revTx" presStyleIdx="2" presStyleCnt="4"/>
      <dgm:spPr/>
    </dgm:pt>
    <dgm:pt modelId="{799594BE-5924-409A-A598-9AE9E637F2A1}" type="pres">
      <dgm:prSet presAssocID="{789D968A-9E7E-47AB-9970-955A87604979}" presName="vert1" presStyleCnt="0"/>
      <dgm:spPr/>
    </dgm:pt>
    <dgm:pt modelId="{ADFD17D5-C35A-4668-BA9E-C53586AE40A2}" type="pres">
      <dgm:prSet presAssocID="{F2937DB4-B5D0-436C-ABE0-99E9033754B3}" presName="thickLine" presStyleLbl="alignNode1" presStyleIdx="3" presStyleCnt="4"/>
      <dgm:spPr/>
    </dgm:pt>
    <dgm:pt modelId="{B2C8A70B-747D-46E6-9282-1131D1136A18}" type="pres">
      <dgm:prSet presAssocID="{F2937DB4-B5D0-436C-ABE0-99E9033754B3}" presName="horz1" presStyleCnt="0"/>
      <dgm:spPr/>
    </dgm:pt>
    <dgm:pt modelId="{DB5C2DBC-C882-443B-9D88-9C731C48B2D4}" type="pres">
      <dgm:prSet presAssocID="{F2937DB4-B5D0-436C-ABE0-99E9033754B3}" presName="tx1" presStyleLbl="revTx" presStyleIdx="3" presStyleCnt="4"/>
      <dgm:spPr/>
    </dgm:pt>
    <dgm:pt modelId="{CDBF82F0-A528-4CB6-B3E2-08E48D1E40F3}" type="pres">
      <dgm:prSet presAssocID="{F2937DB4-B5D0-436C-ABE0-99E9033754B3}" presName="vert1" presStyleCnt="0"/>
      <dgm:spPr/>
    </dgm:pt>
  </dgm:ptLst>
  <dgm:cxnLst>
    <dgm:cxn modelId="{D323DE0B-99D6-464F-8D4B-CFB55135B304}" srcId="{3A05E715-11D5-48AE-AA93-77A4F91088DB}" destId="{3B080ED0-4AAC-43FE-B679-D537BE00B7F1}" srcOrd="1" destOrd="0" parTransId="{E6F24F48-60AB-4D61-AFC9-967A3898D069}" sibTransId="{FB7D6AD3-E171-42A2-9DC7-073D0FF5C85E}"/>
    <dgm:cxn modelId="{452CD610-C614-461E-872C-CF2CBF1C236D}" srcId="{3A05E715-11D5-48AE-AA93-77A4F91088DB}" destId="{FC93FF8C-5643-432C-86B2-5593E6D72F0E}" srcOrd="0" destOrd="0" parTransId="{A9DD3AA1-E132-40E8-A4D7-163E99E961EC}" sibTransId="{C5829E1B-386C-4780-9C12-3400ADB3EC71}"/>
    <dgm:cxn modelId="{42FFD83E-91B7-468D-87EF-D287E88002EB}" type="presOf" srcId="{F2937DB4-B5D0-436C-ABE0-99E9033754B3}" destId="{DB5C2DBC-C882-443B-9D88-9C731C48B2D4}" srcOrd="0" destOrd="0" presId="urn:microsoft.com/office/officeart/2008/layout/LinedList"/>
    <dgm:cxn modelId="{82E18F5E-2FED-438F-8F08-F297ABE53181}" srcId="{3A05E715-11D5-48AE-AA93-77A4F91088DB}" destId="{F2937DB4-B5D0-436C-ABE0-99E9033754B3}" srcOrd="3" destOrd="0" parTransId="{EC484FED-0B8D-47D2-89F1-E6B062E44897}" sibTransId="{4A59EBDA-E118-4732-9A81-E07A3808B3EA}"/>
    <dgm:cxn modelId="{D7F5DB6E-733D-403B-BBEA-D56B308D7CA9}" srcId="{3A05E715-11D5-48AE-AA93-77A4F91088DB}" destId="{789D968A-9E7E-47AB-9970-955A87604979}" srcOrd="2" destOrd="0" parTransId="{4294367E-7F79-49D9-82A2-D0E0E9B9BE19}" sibTransId="{E732F5A9-DC95-473C-A612-AC1EAD028163}"/>
    <dgm:cxn modelId="{47E1DCBF-9A20-4F2B-B3D6-D91594028373}" type="presOf" srcId="{789D968A-9E7E-47AB-9970-955A87604979}" destId="{8A9ECDAE-6255-45E5-85F3-6698DBA7C0E2}" srcOrd="0" destOrd="0" presId="urn:microsoft.com/office/officeart/2008/layout/LinedList"/>
    <dgm:cxn modelId="{E491AEC2-63DD-4D2F-A9BD-93BECF168C9E}" type="presOf" srcId="{3B080ED0-4AAC-43FE-B679-D537BE00B7F1}" destId="{5B35AF9B-F02A-42CD-A68C-4764019B8590}" srcOrd="0" destOrd="0" presId="urn:microsoft.com/office/officeart/2008/layout/LinedList"/>
    <dgm:cxn modelId="{161040CA-1ADF-42D4-9B73-1CB5EF030A85}" type="presOf" srcId="{3A05E715-11D5-48AE-AA93-77A4F91088DB}" destId="{92683904-20A9-4E48-AC38-ECB07642E459}" srcOrd="0" destOrd="0" presId="urn:microsoft.com/office/officeart/2008/layout/LinedList"/>
    <dgm:cxn modelId="{AA3D36D1-30B2-4B04-9E20-A048EBB50F9A}" type="presOf" srcId="{FC93FF8C-5643-432C-86B2-5593E6D72F0E}" destId="{CCD059D4-2030-4FE2-BDBA-7CE719724AE1}" srcOrd="0" destOrd="0" presId="urn:microsoft.com/office/officeart/2008/layout/LinedList"/>
    <dgm:cxn modelId="{3E50DF3F-5781-4A61-989C-DE5D63CC4417}" type="presParOf" srcId="{92683904-20A9-4E48-AC38-ECB07642E459}" destId="{AD1FFD06-F677-431F-B392-376C2AE2DF03}" srcOrd="0" destOrd="0" presId="urn:microsoft.com/office/officeart/2008/layout/LinedList"/>
    <dgm:cxn modelId="{F882BD97-612E-4342-BF6B-11DDDB56B2EA}" type="presParOf" srcId="{92683904-20A9-4E48-AC38-ECB07642E459}" destId="{D37CB733-C010-43DC-9A7D-CAA811BA846E}" srcOrd="1" destOrd="0" presId="urn:microsoft.com/office/officeart/2008/layout/LinedList"/>
    <dgm:cxn modelId="{613DDC8A-EE5B-4899-9EFC-03C82A4252A4}" type="presParOf" srcId="{D37CB733-C010-43DC-9A7D-CAA811BA846E}" destId="{CCD059D4-2030-4FE2-BDBA-7CE719724AE1}" srcOrd="0" destOrd="0" presId="urn:microsoft.com/office/officeart/2008/layout/LinedList"/>
    <dgm:cxn modelId="{A32C89D3-28CB-4948-A280-FCB1885F1197}" type="presParOf" srcId="{D37CB733-C010-43DC-9A7D-CAA811BA846E}" destId="{AB78EC50-EDDB-4DA4-8A64-14D8DA10D596}" srcOrd="1" destOrd="0" presId="urn:microsoft.com/office/officeart/2008/layout/LinedList"/>
    <dgm:cxn modelId="{24EA3EE1-0792-48FB-989A-2C9CC2424089}" type="presParOf" srcId="{92683904-20A9-4E48-AC38-ECB07642E459}" destId="{4E5CA4BD-C1B9-4CFD-9AC4-7F4632706F47}" srcOrd="2" destOrd="0" presId="urn:microsoft.com/office/officeart/2008/layout/LinedList"/>
    <dgm:cxn modelId="{CB0C876F-AC54-4580-9007-FDEB75DB8F55}" type="presParOf" srcId="{92683904-20A9-4E48-AC38-ECB07642E459}" destId="{E0314324-4122-4335-9674-9DD2E608836C}" srcOrd="3" destOrd="0" presId="urn:microsoft.com/office/officeart/2008/layout/LinedList"/>
    <dgm:cxn modelId="{02EED9C8-A5CE-42EB-9649-415EA1AA9B31}" type="presParOf" srcId="{E0314324-4122-4335-9674-9DD2E608836C}" destId="{5B35AF9B-F02A-42CD-A68C-4764019B8590}" srcOrd="0" destOrd="0" presId="urn:microsoft.com/office/officeart/2008/layout/LinedList"/>
    <dgm:cxn modelId="{DEBA3CC7-E6B3-42E3-897C-77CA71215809}" type="presParOf" srcId="{E0314324-4122-4335-9674-9DD2E608836C}" destId="{F25E3BAC-5CA4-4339-BF10-5AE5EDEA4D68}" srcOrd="1" destOrd="0" presId="urn:microsoft.com/office/officeart/2008/layout/LinedList"/>
    <dgm:cxn modelId="{562A5550-DF33-48A4-8ADD-762C1E5059D5}" type="presParOf" srcId="{92683904-20A9-4E48-AC38-ECB07642E459}" destId="{09369258-BBFD-45C8-8882-8AFE48780A0E}" srcOrd="4" destOrd="0" presId="urn:microsoft.com/office/officeart/2008/layout/LinedList"/>
    <dgm:cxn modelId="{A1FABE05-C126-4C2C-8F9A-83B099FB1D35}" type="presParOf" srcId="{92683904-20A9-4E48-AC38-ECB07642E459}" destId="{4054FCA5-0F72-46DF-9DE2-905A41828FDF}" srcOrd="5" destOrd="0" presId="urn:microsoft.com/office/officeart/2008/layout/LinedList"/>
    <dgm:cxn modelId="{5ABD92A6-8BC0-4C7F-AF83-7014CF52FFC0}" type="presParOf" srcId="{4054FCA5-0F72-46DF-9DE2-905A41828FDF}" destId="{8A9ECDAE-6255-45E5-85F3-6698DBA7C0E2}" srcOrd="0" destOrd="0" presId="urn:microsoft.com/office/officeart/2008/layout/LinedList"/>
    <dgm:cxn modelId="{B194D81B-B35C-4C5E-9C84-A19223EFE074}" type="presParOf" srcId="{4054FCA5-0F72-46DF-9DE2-905A41828FDF}" destId="{799594BE-5924-409A-A598-9AE9E637F2A1}" srcOrd="1" destOrd="0" presId="urn:microsoft.com/office/officeart/2008/layout/LinedList"/>
    <dgm:cxn modelId="{AE436261-90ED-4F4B-ACF4-6E65A1BDF7B2}" type="presParOf" srcId="{92683904-20A9-4E48-AC38-ECB07642E459}" destId="{ADFD17D5-C35A-4668-BA9E-C53586AE40A2}" srcOrd="6" destOrd="0" presId="urn:microsoft.com/office/officeart/2008/layout/LinedList"/>
    <dgm:cxn modelId="{8FA23998-586F-4452-B9FA-D71484DA1D08}" type="presParOf" srcId="{92683904-20A9-4E48-AC38-ECB07642E459}" destId="{B2C8A70B-747D-46E6-9282-1131D1136A18}" srcOrd="7" destOrd="0" presId="urn:microsoft.com/office/officeart/2008/layout/LinedList"/>
    <dgm:cxn modelId="{F5F282F0-8BC6-4E2F-B57C-C6DD65D405CA}" type="presParOf" srcId="{B2C8A70B-747D-46E6-9282-1131D1136A18}" destId="{DB5C2DBC-C882-443B-9D88-9C731C48B2D4}" srcOrd="0" destOrd="0" presId="urn:microsoft.com/office/officeart/2008/layout/LinedList"/>
    <dgm:cxn modelId="{283113EE-FBE4-4179-92D7-9AF5853C8F01}" type="presParOf" srcId="{B2C8A70B-747D-46E6-9282-1131D1136A18}" destId="{CDBF82F0-A528-4CB6-B3E2-08E48D1E40F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05E715-11D5-48AE-AA93-77A4F91088D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B080ED0-4AAC-43FE-B679-D537BE00B7F1}">
      <dgm:prSe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Associated Objective</a:t>
          </a:r>
        </a:p>
      </dgm:t>
    </dgm:pt>
    <dgm:pt modelId="{E6F24F48-60AB-4D61-AFC9-967A3898D069}" type="parTrans" cxnId="{D323DE0B-99D6-464F-8D4B-CFB55135B304}">
      <dgm:prSet/>
      <dgm:spPr/>
      <dgm:t>
        <a:bodyPr/>
        <a:lstStyle/>
        <a:p>
          <a:endParaRPr lang="en-US"/>
        </a:p>
      </dgm:t>
    </dgm:pt>
    <dgm:pt modelId="{FB7D6AD3-E171-42A2-9DC7-073D0FF5C85E}" type="sibTrans" cxnId="{D323DE0B-99D6-464F-8D4B-CFB55135B304}">
      <dgm:prSet/>
      <dgm:spPr/>
      <dgm:t>
        <a:bodyPr/>
        <a:lstStyle/>
        <a:p>
          <a:endParaRPr lang="en-US"/>
        </a:p>
      </dgm:t>
    </dgm:pt>
    <dgm:pt modelId="{789D968A-9E7E-47AB-9970-955A87604979}">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Strengths</a:t>
          </a:r>
        </a:p>
      </dgm:t>
    </dgm:pt>
    <dgm:pt modelId="{4294367E-7F79-49D9-82A2-D0E0E9B9BE19}" type="parTrans" cxnId="{D7F5DB6E-733D-403B-BBEA-D56B308D7CA9}">
      <dgm:prSet/>
      <dgm:spPr/>
      <dgm:t>
        <a:bodyPr/>
        <a:lstStyle/>
        <a:p>
          <a:endParaRPr lang="en-US"/>
        </a:p>
      </dgm:t>
    </dgm:pt>
    <dgm:pt modelId="{E732F5A9-DC95-473C-A612-AC1EAD028163}" type="sibTrans" cxnId="{D7F5DB6E-733D-403B-BBEA-D56B308D7CA9}">
      <dgm:prSet/>
      <dgm:spPr/>
      <dgm:t>
        <a:bodyPr/>
        <a:lstStyle/>
        <a:p>
          <a:endParaRPr lang="en-US"/>
        </a:p>
      </dgm:t>
    </dgm:pt>
    <dgm:pt modelId="{F2937DB4-B5D0-436C-ABE0-99E9033754B3}">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Areas for Improvement</a:t>
          </a:r>
        </a:p>
      </dgm:t>
    </dgm:pt>
    <dgm:pt modelId="{EC484FED-0B8D-47D2-89F1-E6B062E44897}" type="parTrans" cxnId="{82E18F5E-2FED-438F-8F08-F297ABE53181}">
      <dgm:prSet/>
      <dgm:spPr/>
      <dgm:t>
        <a:bodyPr/>
        <a:lstStyle/>
        <a:p>
          <a:endParaRPr lang="en-US"/>
        </a:p>
      </dgm:t>
    </dgm:pt>
    <dgm:pt modelId="{4A59EBDA-E118-4732-9A81-E07A3808B3EA}" type="sibTrans" cxnId="{82E18F5E-2FED-438F-8F08-F297ABE53181}">
      <dgm:prSet/>
      <dgm:spPr/>
      <dgm:t>
        <a:bodyPr/>
        <a:lstStyle/>
        <a:p>
          <a:endParaRPr lang="en-US"/>
        </a:p>
      </dgm:t>
    </dgm:pt>
    <dgm:pt modelId="{533BC5BE-60A1-4ED9-8BC0-F53E275C2115}">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Expected Player Actions</a:t>
          </a:r>
        </a:p>
      </dgm:t>
    </dgm:pt>
    <dgm:pt modelId="{7C334083-14B9-4F02-ACD7-C677CD04239B}" type="parTrans" cxnId="{34789BB2-B562-4C21-ACD6-CD6DEB1DC28E}">
      <dgm:prSet/>
      <dgm:spPr/>
      <dgm:t>
        <a:bodyPr/>
        <a:lstStyle/>
        <a:p>
          <a:endParaRPr lang="en-US"/>
        </a:p>
      </dgm:t>
    </dgm:pt>
    <dgm:pt modelId="{89DA1CAD-DB56-4089-BDA0-A64287FF2811}" type="sibTrans" cxnId="{34789BB2-B562-4C21-ACD6-CD6DEB1DC28E}">
      <dgm:prSet/>
      <dgm:spPr/>
      <dgm:t>
        <a:bodyPr/>
        <a:lstStyle/>
        <a:p>
          <a:endParaRPr lang="en-US"/>
        </a:p>
      </dgm:t>
    </dgm:pt>
    <dgm:pt modelId="{FC93FF8C-5643-432C-86B2-5593E6D72F0E}">
      <dgm:prSet phldrT="[Text]" custT="1"/>
      <dgm:spPr>
        <a:xfrm>
          <a:off x="0" y="1733994"/>
          <a:ext cx="7478866" cy="1842750"/>
        </a:xfr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gm:spPr>
      <dgm:t>
        <a:bodyPr/>
        <a:lstStyle/>
        <a:p>
          <a:pPr>
            <a:buChar char="•"/>
          </a:pPr>
          <a:r>
            <a:rPr lang="en-US" sz="2400" dirty="0">
              <a:solidFill>
                <a:srgbClr val="333333"/>
              </a:solidFill>
              <a:highlight>
                <a:srgbClr val="FFFF00"/>
              </a:highlight>
              <a:latin typeface="Franklin Gothic Book" panose="020B0503020102020204" pitchFamily="34" charset="0"/>
              <a:ea typeface="+mn-ea"/>
              <a:cs typeface="+mn-cs"/>
            </a:rPr>
            <a:t>Key Event For Review</a:t>
          </a:r>
        </a:p>
      </dgm:t>
    </dgm:pt>
    <dgm:pt modelId="{A9DD3AA1-E132-40E8-A4D7-163E99E961EC}" type="parTrans" cxnId="{452CD610-C614-461E-872C-CF2CBF1C236D}">
      <dgm:prSet/>
      <dgm:spPr/>
      <dgm:t>
        <a:bodyPr/>
        <a:lstStyle/>
        <a:p>
          <a:endParaRPr lang="en-US"/>
        </a:p>
      </dgm:t>
    </dgm:pt>
    <dgm:pt modelId="{C5829E1B-386C-4780-9C12-3400ADB3EC71}" type="sibTrans" cxnId="{452CD610-C614-461E-872C-CF2CBF1C236D}">
      <dgm:prSet/>
      <dgm:spPr/>
      <dgm:t>
        <a:bodyPr/>
        <a:lstStyle/>
        <a:p>
          <a:endParaRPr lang="en-US"/>
        </a:p>
      </dgm:t>
    </dgm:pt>
    <dgm:pt modelId="{92683904-20A9-4E48-AC38-ECB07642E459}" type="pres">
      <dgm:prSet presAssocID="{3A05E715-11D5-48AE-AA93-77A4F91088DB}" presName="vert0" presStyleCnt="0">
        <dgm:presLayoutVars>
          <dgm:dir/>
          <dgm:animOne val="branch"/>
          <dgm:animLvl val="lvl"/>
        </dgm:presLayoutVars>
      </dgm:prSet>
      <dgm:spPr/>
    </dgm:pt>
    <dgm:pt modelId="{AD1FFD06-F677-431F-B392-376C2AE2DF03}" type="pres">
      <dgm:prSet presAssocID="{FC93FF8C-5643-432C-86B2-5593E6D72F0E}" presName="thickLine" presStyleLbl="alignNode1" presStyleIdx="0" presStyleCnt="5"/>
      <dgm:spPr/>
    </dgm:pt>
    <dgm:pt modelId="{D37CB733-C010-43DC-9A7D-CAA811BA846E}" type="pres">
      <dgm:prSet presAssocID="{FC93FF8C-5643-432C-86B2-5593E6D72F0E}" presName="horz1" presStyleCnt="0"/>
      <dgm:spPr/>
    </dgm:pt>
    <dgm:pt modelId="{CCD059D4-2030-4FE2-BDBA-7CE719724AE1}" type="pres">
      <dgm:prSet presAssocID="{FC93FF8C-5643-432C-86B2-5593E6D72F0E}" presName="tx1" presStyleLbl="revTx" presStyleIdx="0" presStyleCnt="5"/>
      <dgm:spPr/>
    </dgm:pt>
    <dgm:pt modelId="{AB78EC50-EDDB-4DA4-8A64-14D8DA10D596}" type="pres">
      <dgm:prSet presAssocID="{FC93FF8C-5643-432C-86B2-5593E6D72F0E}" presName="vert1" presStyleCnt="0"/>
      <dgm:spPr/>
    </dgm:pt>
    <dgm:pt modelId="{4E5CA4BD-C1B9-4CFD-9AC4-7F4632706F47}" type="pres">
      <dgm:prSet presAssocID="{3B080ED0-4AAC-43FE-B679-D537BE00B7F1}" presName="thickLine" presStyleLbl="alignNode1" presStyleIdx="1" presStyleCnt="5"/>
      <dgm:spPr/>
    </dgm:pt>
    <dgm:pt modelId="{E0314324-4122-4335-9674-9DD2E608836C}" type="pres">
      <dgm:prSet presAssocID="{3B080ED0-4AAC-43FE-B679-D537BE00B7F1}" presName="horz1" presStyleCnt="0"/>
      <dgm:spPr/>
    </dgm:pt>
    <dgm:pt modelId="{5B35AF9B-F02A-42CD-A68C-4764019B8590}" type="pres">
      <dgm:prSet presAssocID="{3B080ED0-4AAC-43FE-B679-D537BE00B7F1}" presName="tx1" presStyleLbl="revTx" presStyleIdx="1" presStyleCnt="5"/>
      <dgm:spPr/>
    </dgm:pt>
    <dgm:pt modelId="{F25E3BAC-5CA4-4339-BF10-5AE5EDEA4D68}" type="pres">
      <dgm:prSet presAssocID="{3B080ED0-4AAC-43FE-B679-D537BE00B7F1}" presName="vert1" presStyleCnt="0"/>
      <dgm:spPr/>
    </dgm:pt>
    <dgm:pt modelId="{1275231A-89B3-4A43-91B2-F0C47BE30AE1}" type="pres">
      <dgm:prSet presAssocID="{533BC5BE-60A1-4ED9-8BC0-F53E275C2115}" presName="thickLine" presStyleLbl="alignNode1" presStyleIdx="2" presStyleCnt="5"/>
      <dgm:spPr/>
    </dgm:pt>
    <dgm:pt modelId="{F1643C52-CFDF-43D8-A1C2-4BE4992C5312}" type="pres">
      <dgm:prSet presAssocID="{533BC5BE-60A1-4ED9-8BC0-F53E275C2115}" presName="horz1" presStyleCnt="0"/>
      <dgm:spPr/>
    </dgm:pt>
    <dgm:pt modelId="{BE7448C6-D02B-486D-AF49-07B6132647F3}" type="pres">
      <dgm:prSet presAssocID="{533BC5BE-60A1-4ED9-8BC0-F53E275C2115}" presName="tx1" presStyleLbl="revTx" presStyleIdx="2" presStyleCnt="5"/>
      <dgm:spPr/>
    </dgm:pt>
    <dgm:pt modelId="{31639A8F-8920-448E-9390-2319CE4FC70A}" type="pres">
      <dgm:prSet presAssocID="{533BC5BE-60A1-4ED9-8BC0-F53E275C2115}" presName="vert1" presStyleCnt="0"/>
      <dgm:spPr/>
    </dgm:pt>
    <dgm:pt modelId="{09369258-BBFD-45C8-8882-8AFE48780A0E}" type="pres">
      <dgm:prSet presAssocID="{789D968A-9E7E-47AB-9970-955A87604979}" presName="thickLine" presStyleLbl="alignNode1" presStyleIdx="3" presStyleCnt="5"/>
      <dgm:spPr/>
    </dgm:pt>
    <dgm:pt modelId="{4054FCA5-0F72-46DF-9DE2-905A41828FDF}" type="pres">
      <dgm:prSet presAssocID="{789D968A-9E7E-47AB-9970-955A87604979}" presName="horz1" presStyleCnt="0"/>
      <dgm:spPr/>
    </dgm:pt>
    <dgm:pt modelId="{8A9ECDAE-6255-45E5-85F3-6698DBA7C0E2}" type="pres">
      <dgm:prSet presAssocID="{789D968A-9E7E-47AB-9970-955A87604979}" presName="tx1" presStyleLbl="revTx" presStyleIdx="3" presStyleCnt="5"/>
      <dgm:spPr/>
    </dgm:pt>
    <dgm:pt modelId="{799594BE-5924-409A-A598-9AE9E637F2A1}" type="pres">
      <dgm:prSet presAssocID="{789D968A-9E7E-47AB-9970-955A87604979}" presName="vert1" presStyleCnt="0"/>
      <dgm:spPr/>
    </dgm:pt>
    <dgm:pt modelId="{ADFD17D5-C35A-4668-BA9E-C53586AE40A2}" type="pres">
      <dgm:prSet presAssocID="{F2937DB4-B5D0-436C-ABE0-99E9033754B3}" presName="thickLine" presStyleLbl="alignNode1" presStyleIdx="4" presStyleCnt="5"/>
      <dgm:spPr/>
    </dgm:pt>
    <dgm:pt modelId="{B2C8A70B-747D-46E6-9282-1131D1136A18}" type="pres">
      <dgm:prSet presAssocID="{F2937DB4-B5D0-436C-ABE0-99E9033754B3}" presName="horz1" presStyleCnt="0"/>
      <dgm:spPr/>
    </dgm:pt>
    <dgm:pt modelId="{DB5C2DBC-C882-443B-9D88-9C731C48B2D4}" type="pres">
      <dgm:prSet presAssocID="{F2937DB4-B5D0-436C-ABE0-99E9033754B3}" presName="tx1" presStyleLbl="revTx" presStyleIdx="4" presStyleCnt="5"/>
      <dgm:spPr/>
    </dgm:pt>
    <dgm:pt modelId="{CDBF82F0-A528-4CB6-B3E2-08E48D1E40F3}" type="pres">
      <dgm:prSet presAssocID="{F2937DB4-B5D0-436C-ABE0-99E9033754B3}" presName="vert1" presStyleCnt="0"/>
      <dgm:spPr/>
    </dgm:pt>
  </dgm:ptLst>
  <dgm:cxnLst>
    <dgm:cxn modelId="{D323DE0B-99D6-464F-8D4B-CFB55135B304}" srcId="{3A05E715-11D5-48AE-AA93-77A4F91088DB}" destId="{3B080ED0-4AAC-43FE-B679-D537BE00B7F1}" srcOrd="1" destOrd="0" parTransId="{E6F24F48-60AB-4D61-AFC9-967A3898D069}" sibTransId="{FB7D6AD3-E171-42A2-9DC7-073D0FF5C85E}"/>
    <dgm:cxn modelId="{452CD610-C614-461E-872C-CF2CBF1C236D}" srcId="{3A05E715-11D5-48AE-AA93-77A4F91088DB}" destId="{FC93FF8C-5643-432C-86B2-5593E6D72F0E}" srcOrd="0" destOrd="0" parTransId="{A9DD3AA1-E132-40E8-A4D7-163E99E961EC}" sibTransId="{C5829E1B-386C-4780-9C12-3400ADB3EC71}"/>
    <dgm:cxn modelId="{42FFD83E-91B7-468D-87EF-D287E88002EB}" type="presOf" srcId="{F2937DB4-B5D0-436C-ABE0-99E9033754B3}" destId="{DB5C2DBC-C882-443B-9D88-9C731C48B2D4}" srcOrd="0" destOrd="0" presId="urn:microsoft.com/office/officeart/2008/layout/LinedList"/>
    <dgm:cxn modelId="{82E18F5E-2FED-438F-8F08-F297ABE53181}" srcId="{3A05E715-11D5-48AE-AA93-77A4F91088DB}" destId="{F2937DB4-B5D0-436C-ABE0-99E9033754B3}" srcOrd="4" destOrd="0" parTransId="{EC484FED-0B8D-47D2-89F1-E6B062E44897}" sibTransId="{4A59EBDA-E118-4732-9A81-E07A3808B3EA}"/>
    <dgm:cxn modelId="{D7F5DB6E-733D-403B-BBEA-D56B308D7CA9}" srcId="{3A05E715-11D5-48AE-AA93-77A4F91088DB}" destId="{789D968A-9E7E-47AB-9970-955A87604979}" srcOrd="3" destOrd="0" parTransId="{4294367E-7F79-49D9-82A2-D0E0E9B9BE19}" sibTransId="{E732F5A9-DC95-473C-A612-AC1EAD028163}"/>
    <dgm:cxn modelId="{86E0E84E-9691-4EDC-ABCA-E38797EF6CBE}" type="presOf" srcId="{533BC5BE-60A1-4ED9-8BC0-F53E275C2115}" destId="{BE7448C6-D02B-486D-AF49-07B6132647F3}" srcOrd="0" destOrd="0" presId="urn:microsoft.com/office/officeart/2008/layout/LinedList"/>
    <dgm:cxn modelId="{34789BB2-B562-4C21-ACD6-CD6DEB1DC28E}" srcId="{3A05E715-11D5-48AE-AA93-77A4F91088DB}" destId="{533BC5BE-60A1-4ED9-8BC0-F53E275C2115}" srcOrd="2" destOrd="0" parTransId="{7C334083-14B9-4F02-ACD7-C677CD04239B}" sibTransId="{89DA1CAD-DB56-4089-BDA0-A64287FF2811}"/>
    <dgm:cxn modelId="{47E1DCBF-9A20-4F2B-B3D6-D91594028373}" type="presOf" srcId="{789D968A-9E7E-47AB-9970-955A87604979}" destId="{8A9ECDAE-6255-45E5-85F3-6698DBA7C0E2}" srcOrd="0" destOrd="0" presId="urn:microsoft.com/office/officeart/2008/layout/LinedList"/>
    <dgm:cxn modelId="{E491AEC2-63DD-4D2F-A9BD-93BECF168C9E}" type="presOf" srcId="{3B080ED0-4AAC-43FE-B679-D537BE00B7F1}" destId="{5B35AF9B-F02A-42CD-A68C-4764019B8590}" srcOrd="0" destOrd="0" presId="urn:microsoft.com/office/officeart/2008/layout/LinedList"/>
    <dgm:cxn modelId="{161040CA-1ADF-42D4-9B73-1CB5EF030A85}" type="presOf" srcId="{3A05E715-11D5-48AE-AA93-77A4F91088DB}" destId="{92683904-20A9-4E48-AC38-ECB07642E459}" srcOrd="0" destOrd="0" presId="urn:microsoft.com/office/officeart/2008/layout/LinedList"/>
    <dgm:cxn modelId="{AA3D36D1-30B2-4B04-9E20-A048EBB50F9A}" type="presOf" srcId="{FC93FF8C-5643-432C-86B2-5593E6D72F0E}" destId="{CCD059D4-2030-4FE2-BDBA-7CE719724AE1}" srcOrd="0" destOrd="0" presId="urn:microsoft.com/office/officeart/2008/layout/LinedList"/>
    <dgm:cxn modelId="{3E50DF3F-5781-4A61-989C-DE5D63CC4417}" type="presParOf" srcId="{92683904-20A9-4E48-AC38-ECB07642E459}" destId="{AD1FFD06-F677-431F-B392-376C2AE2DF03}" srcOrd="0" destOrd="0" presId="urn:microsoft.com/office/officeart/2008/layout/LinedList"/>
    <dgm:cxn modelId="{F882BD97-612E-4342-BF6B-11DDDB56B2EA}" type="presParOf" srcId="{92683904-20A9-4E48-AC38-ECB07642E459}" destId="{D37CB733-C010-43DC-9A7D-CAA811BA846E}" srcOrd="1" destOrd="0" presId="urn:microsoft.com/office/officeart/2008/layout/LinedList"/>
    <dgm:cxn modelId="{613DDC8A-EE5B-4899-9EFC-03C82A4252A4}" type="presParOf" srcId="{D37CB733-C010-43DC-9A7D-CAA811BA846E}" destId="{CCD059D4-2030-4FE2-BDBA-7CE719724AE1}" srcOrd="0" destOrd="0" presId="urn:microsoft.com/office/officeart/2008/layout/LinedList"/>
    <dgm:cxn modelId="{A32C89D3-28CB-4948-A280-FCB1885F1197}" type="presParOf" srcId="{D37CB733-C010-43DC-9A7D-CAA811BA846E}" destId="{AB78EC50-EDDB-4DA4-8A64-14D8DA10D596}" srcOrd="1" destOrd="0" presId="urn:microsoft.com/office/officeart/2008/layout/LinedList"/>
    <dgm:cxn modelId="{24EA3EE1-0792-48FB-989A-2C9CC2424089}" type="presParOf" srcId="{92683904-20A9-4E48-AC38-ECB07642E459}" destId="{4E5CA4BD-C1B9-4CFD-9AC4-7F4632706F47}" srcOrd="2" destOrd="0" presId="urn:microsoft.com/office/officeart/2008/layout/LinedList"/>
    <dgm:cxn modelId="{CB0C876F-AC54-4580-9007-FDEB75DB8F55}" type="presParOf" srcId="{92683904-20A9-4E48-AC38-ECB07642E459}" destId="{E0314324-4122-4335-9674-9DD2E608836C}" srcOrd="3" destOrd="0" presId="urn:microsoft.com/office/officeart/2008/layout/LinedList"/>
    <dgm:cxn modelId="{02EED9C8-A5CE-42EB-9649-415EA1AA9B31}" type="presParOf" srcId="{E0314324-4122-4335-9674-9DD2E608836C}" destId="{5B35AF9B-F02A-42CD-A68C-4764019B8590}" srcOrd="0" destOrd="0" presId="urn:microsoft.com/office/officeart/2008/layout/LinedList"/>
    <dgm:cxn modelId="{DEBA3CC7-E6B3-42E3-897C-77CA71215809}" type="presParOf" srcId="{E0314324-4122-4335-9674-9DD2E608836C}" destId="{F25E3BAC-5CA4-4339-BF10-5AE5EDEA4D68}" srcOrd="1" destOrd="0" presId="urn:microsoft.com/office/officeart/2008/layout/LinedList"/>
    <dgm:cxn modelId="{E6EA0FDE-1A6F-4E6F-943C-840F43BC748C}" type="presParOf" srcId="{92683904-20A9-4E48-AC38-ECB07642E459}" destId="{1275231A-89B3-4A43-91B2-F0C47BE30AE1}" srcOrd="4" destOrd="0" presId="urn:microsoft.com/office/officeart/2008/layout/LinedList"/>
    <dgm:cxn modelId="{22B51B78-1A4F-43DA-8909-68946F910696}" type="presParOf" srcId="{92683904-20A9-4E48-AC38-ECB07642E459}" destId="{F1643C52-CFDF-43D8-A1C2-4BE4992C5312}" srcOrd="5" destOrd="0" presId="urn:microsoft.com/office/officeart/2008/layout/LinedList"/>
    <dgm:cxn modelId="{A6C874A9-B830-4BDD-B8E0-BE63C763EDF3}" type="presParOf" srcId="{F1643C52-CFDF-43D8-A1C2-4BE4992C5312}" destId="{BE7448C6-D02B-486D-AF49-07B6132647F3}" srcOrd="0" destOrd="0" presId="urn:microsoft.com/office/officeart/2008/layout/LinedList"/>
    <dgm:cxn modelId="{BCB04DCA-45B0-459D-B09A-863B0B640DC1}" type="presParOf" srcId="{F1643C52-CFDF-43D8-A1C2-4BE4992C5312}" destId="{31639A8F-8920-448E-9390-2319CE4FC70A}" srcOrd="1" destOrd="0" presId="urn:microsoft.com/office/officeart/2008/layout/LinedList"/>
    <dgm:cxn modelId="{562A5550-DF33-48A4-8ADD-762C1E5059D5}" type="presParOf" srcId="{92683904-20A9-4E48-AC38-ECB07642E459}" destId="{09369258-BBFD-45C8-8882-8AFE48780A0E}" srcOrd="6" destOrd="0" presId="urn:microsoft.com/office/officeart/2008/layout/LinedList"/>
    <dgm:cxn modelId="{A1FABE05-C126-4C2C-8F9A-83B099FB1D35}" type="presParOf" srcId="{92683904-20A9-4E48-AC38-ECB07642E459}" destId="{4054FCA5-0F72-46DF-9DE2-905A41828FDF}" srcOrd="7" destOrd="0" presId="urn:microsoft.com/office/officeart/2008/layout/LinedList"/>
    <dgm:cxn modelId="{5ABD92A6-8BC0-4C7F-AF83-7014CF52FFC0}" type="presParOf" srcId="{4054FCA5-0F72-46DF-9DE2-905A41828FDF}" destId="{8A9ECDAE-6255-45E5-85F3-6698DBA7C0E2}" srcOrd="0" destOrd="0" presId="urn:microsoft.com/office/officeart/2008/layout/LinedList"/>
    <dgm:cxn modelId="{B194D81B-B35C-4C5E-9C84-A19223EFE074}" type="presParOf" srcId="{4054FCA5-0F72-46DF-9DE2-905A41828FDF}" destId="{799594BE-5924-409A-A598-9AE9E637F2A1}" srcOrd="1" destOrd="0" presId="urn:microsoft.com/office/officeart/2008/layout/LinedList"/>
    <dgm:cxn modelId="{AE436261-90ED-4F4B-ACF4-6E65A1BDF7B2}" type="presParOf" srcId="{92683904-20A9-4E48-AC38-ECB07642E459}" destId="{ADFD17D5-C35A-4668-BA9E-C53586AE40A2}" srcOrd="8" destOrd="0" presId="urn:microsoft.com/office/officeart/2008/layout/LinedList"/>
    <dgm:cxn modelId="{8FA23998-586F-4452-B9FA-D71484DA1D08}" type="presParOf" srcId="{92683904-20A9-4E48-AC38-ECB07642E459}" destId="{B2C8A70B-747D-46E6-9282-1131D1136A18}" srcOrd="9" destOrd="0" presId="urn:microsoft.com/office/officeart/2008/layout/LinedList"/>
    <dgm:cxn modelId="{F5F282F0-8BC6-4E2F-B57C-C6DD65D405CA}" type="presParOf" srcId="{B2C8A70B-747D-46E6-9282-1131D1136A18}" destId="{DB5C2DBC-C882-443B-9D88-9C731C48B2D4}" srcOrd="0" destOrd="0" presId="urn:microsoft.com/office/officeart/2008/layout/LinedList"/>
    <dgm:cxn modelId="{283113EE-FBE4-4179-92D7-9AF5853C8F01}" type="presParOf" srcId="{B2C8A70B-747D-46E6-9282-1131D1136A18}" destId="{CDBF82F0-A528-4CB6-B3E2-08E48D1E40F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0E801F-2D9B-4E1B-BD1F-98EE9022A301}">
      <dsp:nvSpPr>
        <dsp:cNvPr id="0" name=""/>
        <dsp:cNvSpPr/>
      </dsp:nvSpPr>
      <dsp:spPr>
        <a:xfrm>
          <a:off x="0" y="437387"/>
          <a:ext cx="7924800" cy="96468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15053" tIns="520700" rIns="615053"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a:solidFill>
                <a:srgbClr val="333333"/>
              </a:solidFill>
              <a:latin typeface="Franklin Gothic Book" panose="020B0503020102020204" pitchFamily="34" charset="0"/>
            </a:rPr>
            <a:t>Aligns to: </a:t>
          </a:r>
          <a:r>
            <a:rPr lang="en-US" sz="2200" kern="1200" dirty="0">
              <a:solidFill>
                <a:srgbClr val="333333"/>
              </a:solidFill>
              <a:highlight>
                <a:srgbClr val="FFFF00"/>
              </a:highlight>
              <a:latin typeface="Franklin Gothic Book" panose="020B0503020102020204" pitchFamily="34" charset="0"/>
            </a:rPr>
            <a:t>[Capability]</a:t>
          </a:r>
        </a:p>
      </dsp:txBody>
      <dsp:txXfrm>
        <a:off x="0" y="437387"/>
        <a:ext cx="7924800" cy="964687"/>
      </dsp:txXfrm>
    </dsp:sp>
    <dsp:sp modelId="{F351AF17-8CD1-4D0C-A5CF-F8805CD02084}">
      <dsp:nvSpPr>
        <dsp:cNvPr id="0" name=""/>
        <dsp:cNvSpPr/>
      </dsp:nvSpPr>
      <dsp:spPr>
        <a:xfrm>
          <a:off x="396240" y="68387"/>
          <a:ext cx="5547360" cy="738000"/>
        </a:xfrm>
        <a:prstGeom prst="roundRect">
          <a:avLst/>
        </a:prstGeom>
        <a:solidFill>
          <a:schemeClr val="accent1">
            <a:hueOff val="0"/>
            <a:satOff val="0"/>
            <a:lumOff val="0"/>
            <a:alphaOff val="0"/>
          </a:schemeClr>
        </a:solidFill>
        <a:ln w="25400" cap="flat" cmpd="sng" algn="ctr">
          <a:solidFill>
            <a:schemeClr val="bg2">
              <a:lumMod val="9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677" tIns="0" rIns="209677" bIns="0" numCol="1" spcCol="1270" anchor="ctr" anchorCtr="0">
          <a:noAutofit/>
        </a:bodyPr>
        <a:lstStyle/>
        <a:p>
          <a:pPr marL="0" lvl="0" indent="0" algn="l" defTabSz="977900">
            <a:lnSpc>
              <a:spcPct val="90000"/>
            </a:lnSpc>
            <a:spcBef>
              <a:spcPct val="0"/>
            </a:spcBef>
            <a:spcAft>
              <a:spcPct val="35000"/>
            </a:spcAft>
            <a:buNone/>
          </a:pPr>
          <a:r>
            <a:rPr lang="en-US" sz="2200" kern="1200" dirty="0">
              <a:latin typeface="Franklin Gothic Book" panose="020B0503020102020204" pitchFamily="34" charset="0"/>
            </a:rPr>
            <a:t>Objective: </a:t>
          </a:r>
          <a:r>
            <a:rPr lang="en-US" sz="2200" kern="1200" dirty="0">
              <a:solidFill>
                <a:schemeClr val="tx1"/>
              </a:solidFill>
              <a:highlight>
                <a:srgbClr val="FFFF00"/>
              </a:highlight>
              <a:latin typeface="Franklin Gothic Book" panose="020B0503020102020204" pitchFamily="34" charset="0"/>
            </a:rPr>
            <a:t>[</a:t>
          </a:r>
          <a:r>
            <a:rPr lang="en-US" sz="2200" kern="1200" dirty="0">
              <a:solidFill>
                <a:schemeClr val="bg1"/>
              </a:solidFill>
              <a:highlight>
                <a:srgbClr val="FFFF00"/>
              </a:highlight>
              <a:latin typeface="Franklin Gothic Book" panose="020B0503020102020204" pitchFamily="34" charset="0"/>
            </a:rPr>
            <a:t>Proposed Objective</a:t>
          </a:r>
          <a:r>
            <a:rPr lang="en-US" sz="2200" kern="1200" dirty="0">
              <a:solidFill>
                <a:schemeClr val="tx1"/>
              </a:solidFill>
              <a:highlight>
                <a:srgbClr val="FFFF00"/>
              </a:highlight>
              <a:latin typeface="Franklin Gothic Book" panose="020B0503020102020204" pitchFamily="34" charset="0"/>
            </a:rPr>
            <a:t>]</a:t>
          </a:r>
        </a:p>
      </dsp:txBody>
      <dsp:txXfrm>
        <a:off x="432266" y="104413"/>
        <a:ext cx="5475308" cy="665948"/>
      </dsp:txXfrm>
    </dsp:sp>
    <dsp:sp modelId="{44E46C5B-222A-4DE4-9347-FFB264850C33}">
      <dsp:nvSpPr>
        <dsp:cNvPr id="0" name=""/>
        <dsp:cNvSpPr/>
      </dsp:nvSpPr>
      <dsp:spPr>
        <a:xfrm>
          <a:off x="0" y="1906075"/>
          <a:ext cx="7924800" cy="1023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15053" tIns="520700" rIns="615053" bIns="177800" numCol="1" spcCol="1270" anchor="t" anchorCtr="0">
          <a:noAutofit/>
        </a:bodyPr>
        <a:lstStyle/>
        <a:p>
          <a:pPr marL="228600" lvl="1" indent="-228600" algn="l" defTabSz="1111250">
            <a:lnSpc>
              <a:spcPct val="90000"/>
            </a:lnSpc>
            <a:spcBef>
              <a:spcPct val="0"/>
            </a:spcBef>
            <a:spcAft>
              <a:spcPct val="15000"/>
            </a:spcAft>
            <a:buChar char="•"/>
          </a:pPr>
          <a:r>
            <a:rPr lang="en-US" sz="2500" kern="1200" dirty="0">
              <a:solidFill>
                <a:srgbClr val="333333"/>
              </a:solidFill>
              <a:latin typeface="Franklin Gothic Book" panose="020B0503020102020204" pitchFamily="34" charset="0"/>
            </a:rPr>
            <a:t>Aligns to: </a:t>
          </a:r>
          <a:r>
            <a:rPr lang="en-US" sz="2500" kern="1200" dirty="0">
              <a:solidFill>
                <a:srgbClr val="333333"/>
              </a:solidFill>
              <a:highlight>
                <a:srgbClr val="FFFF00"/>
              </a:highlight>
              <a:latin typeface="Franklin Gothic Book" panose="020B0503020102020204" pitchFamily="34" charset="0"/>
            </a:rPr>
            <a:t>[Capability]</a:t>
          </a:r>
        </a:p>
      </dsp:txBody>
      <dsp:txXfrm>
        <a:off x="0" y="1906075"/>
        <a:ext cx="7924800" cy="1023750"/>
      </dsp:txXfrm>
    </dsp:sp>
    <dsp:sp modelId="{3AC6C1BF-A485-4056-812E-0E1983F6460D}">
      <dsp:nvSpPr>
        <dsp:cNvPr id="0" name=""/>
        <dsp:cNvSpPr/>
      </dsp:nvSpPr>
      <dsp:spPr>
        <a:xfrm>
          <a:off x="396240" y="1537075"/>
          <a:ext cx="5547360" cy="738000"/>
        </a:xfrm>
        <a:prstGeom prst="roundRect">
          <a:avLst/>
        </a:prstGeom>
        <a:solidFill>
          <a:schemeClr val="accent1">
            <a:hueOff val="0"/>
            <a:satOff val="0"/>
            <a:lumOff val="0"/>
            <a:alphaOff val="0"/>
          </a:schemeClr>
        </a:solidFill>
        <a:ln w="25400" cap="flat" cmpd="sng" algn="ctr">
          <a:solidFill>
            <a:schemeClr val="bg2">
              <a:lumMod val="9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677" tIns="0" rIns="209677" bIns="0" numCol="1" spcCol="1270" anchor="ctr" anchorCtr="0">
          <a:noAutofit/>
        </a:bodyPr>
        <a:lstStyle/>
        <a:p>
          <a:pPr marL="0" lvl="0" indent="0" algn="l" defTabSz="977900">
            <a:lnSpc>
              <a:spcPct val="90000"/>
            </a:lnSpc>
            <a:spcBef>
              <a:spcPct val="0"/>
            </a:spcBef>
            <a:spcAft>
              <a:spcPct val="35000"/>
            </a:spcAft>
            <a:buNone/>
          </a:pPr>
          <a:r>
            <a:rPr lang="en-US" sz="2200" kern="1200" dirty="0">
              <a:latin typeface="Franklin Gothic Book" panose="020B0503020102020204" pitchFamily="34" charset="0"/>
            </a:rPr>
            <a:t>Objective: </a:t>
          </a:r>
          <a:r>
            <a:rPr lang="en-US" sz="2200" kern="1200" dirty="0">
              <a:solidFill>
                <a:schemeClr val="tx1"/>
              </a:solidFill>
              <a:highlight>
                <a:srgbClr val="FFFF00"/>
              </a:highlight>
              <a:latin typeface="Franklin Gothic Book" panose="020B0503020102020204" pitchFamily="34" charset="0"/>
            </a:rPr>
            <a:t>[</a:t>
          </a:r>
          <a:r>
            <a:rPr lang="en-US" sz="2200" kern="1200" dirty="0">
              <a:highlight>
                <a:srgbClr val="FFFF00"/>
              </a:highlight>
              <a:latin typeface="Franklin Gothic Book" panose="020B0503020102020204" pitchFamily="34" charset="0"/>
            </a:rPr>
            <a:t>Proposed Objective</a:t>
          </a:r>
          <a:r>
            <a:rPr lang="en-US" sz="2200" kern="1200" dirty="0">
              <a:solidFill>
                <a:schemeClr val="tx1"/>
              </a:solidFill>
              <a:highlight>
                <a:srgbClr val="FFFF00"/>
              </a:highlight>
              <a:latin typeface="Franklin Gothic Book" panose="020B0503020102020204" pitchFamily="34" charset="0"/>
            </a:rPr>
            <a:t>]</a:t>
          </a:r>
        </a:p>
      </dsp:txBody>
      <dsp:txXfrm>
        <a:off x="432266" y="1573101"/>
        <a:ext cx="5475308" cy="665948"/>
      </dsp:txXfrm>
    </dsp:sp>
    <dsp:sp modelId="{0C409770-041B-439B-BEDF-3DB74221B673}">
      <dsp:nvSpPr>
        <dsp:cNvPr id="0" name=""/>
        <dsp:cNvSpPr/>
      </dsp:nvSpPr>
      <dsp:spPr>
        <a:xfrm>
          <a:off x="0" y="3433825"/>
          <a:ext cx="7924800" cy="1023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15053" tIns="520700" rIns="615053" bIns="177800" numCol="1" spcCol="1270" anchor="t" anchorCtr="0">
          <a:noAutofit/>
        </a:bodyPr>
        <a:lstStyle/>
        <a:p>
          <a:pPr marL="228600" lvl="1" indent="-228600" algn="l" defTabSz="1111250">
            <a:lnSpc>
              <a:spcPct val="90000"/>
            </a:lnSpc>
            <a:spcBef>
              <a:spcPct val="0"/>
            </a:spcBef>
            <a:spcAft>
              <a:spcPct val="15000"/>
            </a:spcAft>
            <a:buChar char="•"/>
          </a:pPr>
          <a:r>
            <a:rPr lang="en-US" sz="2500" kern="1200" dirty="0">
              <a:solidFill>
                <a:srgbClr val="333333"/>
              </a:solidFill>
              <a:latin typeface="Franklin Gothic Book" panose="020B0503020102020204" pitchFamily="34" charset="0"/>
            </a:rPr>
            <a:t>Aligns to: </a:t>
          </a:r>
          <a:r>
            <a:rPr lang="en-US" sz="2500" kern="1200" dirty="0">
              <a:solidFill>
                <a:srgbClr val="333333"/>
              </a:solidFill>
              <a:highlight>
                <a:srgbClr val="FFFF00"/>
              </a:highlight>
              <a:latin typeface="Franklin Gothic Book" panose="020B0503020102020204" pitchFamily="34" charset="0"/>
            </a:rPr>
            <a:t>[Capability]</a:t>
          </a:r>
        </a:p>
      </dsp:txBody>
      <dsp:txXfrm>
        <a:off x="0" y="3433825"/>
        <a:ext cx="7924800" cy="1023750"/>
      </dsp:txXfrm>
    </dsp:sp>
    <dsp:sp modelId="{9EEB0055-03BE-47A8-A071-12E6CE891355}">
      <dsp:nvSpPr>
        <dsp:cNvPr id="0" name=""/>
        <dsp:cNvSpPr/>
      </dsp:nvSpPr>
      <dsp:spPr>
        <a:xfrm>
          <a:off x="396240" y="3064825"/>
          <a:ext cx="5547360" cy="738000"/>
        </a:xfrm>
        <a:prstGeom prst="roundRect">
          <a:avLst/>
        </a:prstGeom>
        <a:solidFill>
          <a:schemeClr val="accent1">
            <a:hueOff val="0"/>
            <a:satOff val="0"/>
            <a:lumOff val="0"/>
            <a:alphaOff val="0"/>
          </a:schemeClr>
        </a:solidFill>
        <a:ln w="25400" cap="flat" cmpd="sng" algn="ctr">
          <a:solidFill>
            <a:schemeClr val="bg2">
              <a:lumMod val="9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677" tIns="0" rIns="209677" bIns="0" numCol="1" spcCol="1270" anchor="ctr" anchorCtr="0">
          <a:noAutofit/>
        </a:bodyPr>
        <a:lstStyle/>
        <a:p>
          <a:pPr marL="0" lvl="0" indent="0" algn="l" defTabSz="1111250">
            <a:lnSpc>
              <a:spcPct val="90000"/>
            </a:lnSpc>
            <a:spcBef>
              <a:spcPct val="0"/>
            </a:spcBef>
            <a:spcAft>
              <a:spcPct val="35000"/>
            </a:spcAft>
            <a:buNone/>
          </a:pPr>
          <a:r>
            <a:rPr lang="en-US" sz="2500" kern="1200" dirty="0">
              <a:latin typeface="Franklin Gothic Book" panose="020B0503020102020204" pitchFamily="34" charset="0"/>
            </a:rPr>
            <a:t>Objective: </a:t>
          </a:r>
          <a:r>
            <a:rPr lang="en-US" sz="2500" kern="1200" dirty="0">
              <a:solidFill>
                <a:schemeClr val="tx1"/>
              </a:solidFill>
              <a:highlight>
                <a:srgbClr val="FFFF00"/>
              </a:highlight>
              <a:latin typeface="Franklin Gothic Book" panose="020B0503020102020204" pitchFamily="34" charset="0"/>
            </a:rPr>
            <a:t>[</a:t>
          </a:r>
          <a:r>
            <a:rPr lang="en-US" sz="2500" kern="1200" dirty="0">
              <a:highlight>
                <a:srgbClr val="FFFF00"/>
              </a:highlight>
              <a:latin typeface="Franklin Gothic Book" panose="020B0503020102020204" pitchFamily="34" charset="0"/>
            </a:rPr>
            <a:t>Proposed Objective</a:t>
          </a:r>
          <a:r>
            <a:rPr lang="en-US" sz="2500" kern="1200" dirty="0">
              <a:solidFill>
                <a:schemeClr val="tx1"/>
              </a:solidFill>
              <a:highlight>
                <a:srgbClr val="FFFF00"/>
              </a:highlight>
              <a:latin typeface="Franklin Gothic Book" panose="020B0503020102020204" pitchFamily="34" charset="0"/>
            </a:rPr>
            <a:t>]</a:t>
          </a:r>
        </a:p>
      </dsp:txBody>
      <dsp:txXfrm>
        <a:off x="432266" y="3100851"/>
        <a:ext cx="5475308" cy="6659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8DEA50-68DE-46A3-ACA4-922F505925AF}">
      <dsp:nvSpPr>
        <dsp:cNvPr id="0" name=""/>
        <dsp:cNvSpPr/>
      </dsp:nvSpPr>
      <dsp:spPr>
        <a:xfrm>
          <a:off x="0" y="2100"/>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E43572-B01E-491B-AE53-9570EE6C3B79}">
      <dsp:nvSpPr>
        <dsp:cNvPr id="0" name=""/>
        <dsp:cNvSpPr/>
      </dsp:nvSpPr>
      <dsp:spPr>
        <a:xfrm>
          <a:off x="0" y="2100"/>
          <a:ext cx="6731210" cy="1432626"/>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Strengths</a:t>
          </a:r>
        </a:p>
      </dsp:txBody>
      <dsp:txXfrm>
        <a:off x="0" y="2100"/>
        <a:ext cx="6731210" cy="1432626"/>
      </dsp:txXfrm>
    </dsp:sp>
    <dsp:sp modelId="{CADFD68A-4267-4407-96B4-1BF6C25FC462}">
      <dsp:nvSpPr>
        <dsp:cNvPr id="0" name=""/>
        <dsp:cNvSpPr/>
      </dsp:nvSpPr>
      <dsp:spPr>
        <a:xfrm>
          <a:off x="0" y="1434726"/>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DCF7EA-B53D-4B18-99BD-B0E1278AE4A3}">
      <dsp:nvSpPr>
        <dsp:cNvPr id="0" name=""/>
        <dsp:cNvSpPr/>
      </dsp:nvSpPr>
      <dsp:spPr>
        <a:xfrm>
          <a:off x="0" y="1434726"/>
          <a:ext cx="6731210" cy="1432626"/>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Areas for Improvement</a:t>
          </a:r>
        </a:p>
      </dsp:txBody>
      <dsp:txXfrm>
        <a:off x="0" y="1434726"/>
        <a:ext cx="6731210" cy="1432626"/>
      </dsp:txXfrm>
    </dsp:sp>
    <dsp:sp modelId="{B2A16049-2D11-4DE3-A068-9C8901930BB4}">
      <dsp:nvSpPr>
        <dsp:cNvPr id="0" name=""/>
        <dsp:cNvSpPr/>
      </dsp:nvSpPr>
      <dsp:spPr>
        <a:xfrm>
          <a:off x="0" y="2867353"/>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6AB05B-B877-444B-BBC7-F7D218A65C3E}">
      <dsp:nvSpPr>
        <dsp:cNvPr id="0" name=""/>
        <dsp:cNvSpPr/>
      </dsp:nvSpPr>
      <dsp:spPr>
        <a:xfrm>
          <a:off x="0" y="2867353"/>
          <a:ext cx="6731210" cy="1432626"/>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General Observations</a:t>
          </a:r>
        </a:p>
      </dsp:txBody>
      <dsp:txXfrm>
        <a:off x="0" y="2867353"/>
        <a:ext cx="6731210" cy="14326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1FFD06-F677-431F-B392-376C2AE2DF03}">
      <dsp:nvSpPr>
        <dsp:cNvPr id="0" name=""/>
        <dsp:cNvSpPr/>
      </dsp:nvSpPr>
      <dsp:spPr>
        <a:xfrm>
          <a:off x="0" y="0"/>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D059D4-2030-4FE2-BDBA-7CE719724AE1}">
      <dsp:nvSpPr>
        <dsp:cNvPr id="0" name=""/>
        <dsp:cNvSpPr/>
      </dsp:nvSpPr>
      <dsp:spPr>
        <a:xfrm>
          <a:off x="0" y="0"/>
          <a:ext cx="6731210" cy="1075520"/>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Objective</a:t>
          </a:r>
        </a:p>
      </dsp:txBody>
      <dsp:txXfrm>
        <a:off x="0" y="0"/>
        <a:ext cx="6731210" cy="1075520"/>
      </dsp:txXfrm>
    </dsp:sp>
    <dsp:sp modelId="{4E5CA4BD-C1B9-4CFD-9AC4-7F4632706F47}">
      <dsp:nvSpPr>
        <dsp:cNvPr id="0" name=""/>
        <dsp:cNvSpPr/>
      </dsp:nvSpPr>
      <dsp:spPr>
        <a:xfrm>
          <a:off x="0" y="1075520"/>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35AF9B-F02A-42CD-A68C-4764019B8590}">
      <dsp:nvSpPr>
        <dsp:cNvPr id="0" name=""/>
        <dsp:cNvSpPr/>
      </dsp:nvSpPr>
      <dsp:spPr>
        <a:xfrm>
          <a:off x="0" y="1075520"/>
          <a:ext cx="6731210" cy="1075520"/>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Capability</a:t>
          </a:r>
        </a:p>
      </dsp:txBody>
      <dsp:txXfrm>
        <a:off x="0" y="1075520"/>
        <a:ext cx="6731210" cy="1075520"/>
      </dsp:txXfrm>
    </dsp:sp>
    <dsp:sp modelId="{09369258-BBFD-45C8-8882-8AFE48780A0E}">
      <dsp:nvSpPr>
        <dsp:cNvPr id="0" name=""/>
        <dsp:cNvSpPr/>
      </dsp:nvSpPr>
      <dsp:spPr>
        <a:xfrm>
          <a:off x="0" y="2151040"/>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9ECDAE-6255-45E5-85F3-6698DBA7C0E2}">
      <dsp:nvSpPr>
        <dsp:cNvPr id="0" name=""/>
        <dsp:cNvSpPr/>
      </dsp:nvSpPr>
      <dsp:spPr>
        <a:xfrm>
          <a:off x="0" y="2151040"/>
          <a:ext cx="6731210" cy="1075520"/>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Strengths</a:t>
          </a:r>
        </a:p>
      </dsp:txBody>
      <dsp:txXfrm>
        <a:off x="0" y="2151040"/>
        <a:ext cx="6731210" cy="1075520"/>
      </dsp:txXfrm>
    </dsp:sp>
    <dsp:sp modelId="{ADFD17D5-C35A-4668-BA9E-C53586AE40A2}">
      <dsp:nvSpPr>
        <dsp:cNvPr id="0" name=""/>
        <dsp:cNvSpPr/>
      </dsp:nvSpPr>
      <dsp:spPr>
        <a:xfrm>
          <a:off x="0" y="3226560"/>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5C2DBC-C882-443B-9D88-9C731C48B2D4}">
      <dsp:nvSpPr>
        <dsp:cNvPr id="0" name=""/>
        <dsp:cNvSpPr/>
      </dsp:nvSpPr>
      <dsp:spPr>
        <a:xfrm>
          <a:off x="0" y="3226560"/>
          <a:ext cx="6731210" cy="1075520"/>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Areas for Improvement</a:t>
          </a:r>
        </a:p>
      </dsp:txBody>
      <dsp:txXfrm>
        <a:off x="0" y="3226560"/>
        <a:ext cx="6731210" cy="10755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1FFD06-F677-431F-B392-376C2AE2DF03}">
      <dsp:nvSpPr>
        <dsp:cNvPr id="0" name=""/>
        <dsp:cNvSpPr/>
      </dsp:nvSpPr>
      <dsp:spPr>
        <a:xfrm>
          <a:off x="0" y="525"/>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D059D4-2030-4FE2-BDBA-7CE719724AE1}">
      <dsp:nvSpPr>
        <dsp:cNvPr id="0" name=""/>
        <dsp:cNvSpPr/>
      </dsp:nvSpPr>
      <dsp:spPr>
        <a:xfrm>
          <a:off x="0" y="525"/>
          <a:ext cx="6731210" cy="860205"/>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Key Event For Review</a:t>
          </a:r>
        </a:p>
      </dsp:txBody>
      <dsp:txXfrm>
        <a:off x="0" y="525"/>
        <a:ext cx="6731210" cy="860205"/>
      </dsp:txXfrm>
    </dsp:sp>
    <dsp:sp modelId="{4E5CA4BD-C1B9-4CFD-9AC4-7F4632706F47}">
      <dsp:nvSpPr>
        <dsp:cNvPr id="0" name=""/>
        <dsp:cNvSpPr/>
      </dsp:nvSpPr>
      <dsp:spPr>
        <a:xfrm>
          <a:off x="0" y="860731"/>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35AF9B-F02A-42CD-A68C-4764019B8590}">
      <dsp:nvSpPr>
        <dsp:cNvPr id="0" name=""/>
        <dsp:cNvSpPr/>
      </dsp:nvSpPr>
      <dsp:spPr>
        <a:xfrm>
          <a:off x="0" y="860731"/>
          <a:ext cx="6731210" cy="860205"/>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Associated Objective</a:t>
          </a:r>
        </a:p>
      </dsp:txBody>
      <dsp:txXfrm>
        <a:off x="0" y="860731"/>
        <a:ext cx="6731210" cy="860205"/>
      </dsp:txXfrm>
    </dsp:sp>
    <dsp:sp modelId="{1275231A-89B3-4A43-91B2-F0C47BE30AE1}">
      <dsp:nvSpPr>
        <dsp:cNvPr id="0" name=""/>
        <dsp:cNvSpPr/>
      </dsp:nvSpPr>
      <dsp:spPr>
        <a:xfrm>
          <a:off x="0" y="1720937"/>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7448C6-D02B-486D-AF49-07B6132647F3}">
      <dsp:nvSpPr>
        <dsp:cNvPr id="0" name=""/>
        <dsp:cNvSpPr/>
      </dsp:nvSpPr>
      <dsp:spPr>
        <a:xfrm>
          <a:off x="0" y="1720937"/>
          <a:ext cx="6731210" cy="860205"/>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Expected Player Actions</a:t>
          </a:r>
        </a:p>
      </dsp:txBody>
      <dsp:txXfrm>
        <a:off x="0" y="1720937"/>
        <a:ext cx="6731210" cy="860205"/>
      </dsp:txXfrm>
    </dsp:sp>
    <dsp:sp modelId="{09369258-BBFD-45C8-8882-8AFE48780A0E}">
      <dsp:nvSpPr>
        <dsp:cNvPr id="0" name=""/>
        <dsp:cNvSpPr/>
      </dsp:nvSpPr>
      <dsp:spPr>
        <a:xfrm>
          <a:off x="0" y="2581142"/>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9ECDAE-6255-45E5-85F3-6698DBA7C0E2}">
      <dsp:nvSpPr>
        <dsp:cNvPr id="0" name=""/>
        <dsp:cNvSpPr/>
      </dsp:nvSpPr>
      <dsp:spPr>
        <a:xfrm>
          <a:off x="0" y="2581142"/>
          <a:ext cx="6731210" cy="860205"/>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Strengths</a:t>
          </a:r>
        </a:p>
      </dsp:txBody>
      <dsp:txXfrm>
        <a:off x="0" y="2581142"/>
        <a:ext cx="6731210" cy="860205"/>
      </dsp:txXfrm>
    </dsp:sp>
    <dsp:sp modelId="{ADFD17D5-C35A-4668-BA9E-C53586AE40A2}">
      <dsp:nvSpPr>
        <dsp:cNvPr id="0" name=""/>
        <dsp:cNvSpPr/>
      </dsp:nvSpPr>
      <dsp:spPr>
        <a:xfrm>
          <a:off x="0" y="3441348"/>
          <a:ext cx="673121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5C2DBC-C882-443B-9D88-9C731C48B2D4}">
      <dsp:nvSpPr>
        <dsp:cNvPr id="0" name=""/>
        <dsp:cNvSpPr/>
      </dsp:nvSpPr>
      <dsp:spPr>
        <a:xfrm>
          <a:off x="0" y="3441348"/>
          <a:ext cx="6731210" cy="860205"/>
        </a:xfrm>
        <a:prstGeom prst="rect">
          <a:avLst/>
        </a:prstGeom>
        <a:solidFill>
          <a:srgbClr val="FFFFFF">
            <a:alpha val="90000"/>
            <a:hueOff val="0"/>
            <a:satOff val="0"/>
            <a:lumOff val="0"/>
            <a:alphaOff val="0"/>
          </a:srgbClr>
        </a:solidFill>
        <a:ln w="25400" cap="flat" cmpd="sng" algn="ctr">
          <a:solidFill>
            <a:srgbClr val="005288">
              <a:hueOff val="0"/>
              <a:satOff val="0"/>
              <a:lumOff val="0"/>
              <a:alphaOff val="0"/>
            </a:srgbClr>
          </a:solidFill>
          <a:prstDash val="solid"/>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rgbClr val="333333"/>
              </a:solidFill>
              <a:highlight>
                <a:srgbClr val="FFFF00"/>
              </a:highlight>
              <a:latin typeface="Franklin Gothic Book" panose="020B0503020102020204" pitchFamily="34" charset="0"/>
              <a:ea typeface="+mn-ea"/>
              <a:cs typeface="+mn-cs"/>
            </a:rPr>
            <a:t>Areas for Improvement</a:t>
          </a:r>
        </a:p>
      </dsp:txBody>
      <dsp:txXfrm>
        <a:off x="0" y="3441348"/>
        <a:ext cx="6731210" cy="86020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2818" name="Rectangle 2"/>
          <p:cNvSpPr>
            <a:spLocks noGrp="1" noChangeArrowheads="1"/>
          </p:cNvSpPr>
          <p:nvPr>
            <p:ph type="hdr" sz="quarter"/>
          </p:nvPr>
        </p:nvSpPr>
        <p:spPr bwMode="auto">
          <a:xfrm>
            <a:off x="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defTabSz="930275">
              <a:defRPr sz="1200"/>
            </a:lvl1pPr>
          </a:lstStyle>
          <a:p>
            <a:pPr>
              <a:defRPr/>
            </a:pPr>
            <a:endParaRPr lang="en-US" dirty="0"/>
          </a:p>
        </p:txBody>
      </p:sp>
      <p:sp>
        <p:nvSpPr>
          <p:cNvPr id="162819" name="Rectangle 3"/>
          <p:cNvSpPr>
            <a:spLocks noGrp="1" noChangeArrowheads="1"/>
          </p:cNvSpPr>
          <p:nvPr>
            <p:ph type="dt" sz="quarter" idx="1"/>
          </p:nvPr>
        </p:nvSpPr>
        <p:spPr bwMode="auto">
          <a:xfrm>
            <a:off x="396240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algn="r" defTabSz="930275">
              <a:defRPr sz="1200"/>
            </a:lvl1pPr>
          </a:lstStyle>
          <a:p>
            <a:pPr>
              <a:defRPr/>
            </a:pPr>
            <a:endParaRPr lang="en-US" dirty="0"/>
          </a:p>
        </p:txBody>
      </p:sp>
      <p:sp>
        <p:nvSpPr>
          <p:cNvPr id="162820" name="Rectangle 4"/>
          <p:cNvSpPr>
            <a:spLocks noGrp="1" noChangeArrowheads="1"/>
          </p:cNvSpPr>
          <p:nvPr>
            <p:ph type="ftr" sz="quarter" idx="2"/>
          </p:nvPr>
        </p:nvSpPr>
        <p:spPr bwMode="auto">
          <a:xfrm>
            <a:off x="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defTabSz="930275">
              <a:defRPr sz="1200"/>
            </a:lvl1pPr>
          </a:lstStyle>
          <a:p>
            <a:pPr>
              <a:defRPr/>
            </a:pPr>
            <a:endParaRPr lang="en-US" dirty="0"/>
          </a:p>
        </p:txBody>
      </p:sp>
      <p:sp>
        <p:nvSpPr>
          <p:cNvPr id="162821" name="Rectangle 5"/>
          <p:cNvSpPr>
            <a:spLocks noGrp="1" noChangeArrowheads="1"/>
          </p:cNvSpPr>
          <p:nvPr>
            <p:ph type="sldNum" sz="quarter" idx="3"/>
          </p:nvPr>
        </p:nvSpPr>
        <p:spPr bwMode="auto">
          <a:xfrm>
            <a:off x="396240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algn="r" defTabSz="930275">
              <a:defRPr sz="1200"/>
            </a:lvl1pPr>
          </a:lstStyle>
          <a:p>
            <a:pPr>
              <a:defRPr/>
            </a:pPr>
            <a:fld id="{85346C89-D363-4AE5-9E80-87755B95542C}" type="slidenum">
              <a:rPr lang="en-US"/>
              <a:pPr>
                <a:defRPr/>
              </a:pPr>
              <a:t>‹#›</a:t>
            </a:fld>
            <a:endParaRPr lang="en-US" dirty="0"/>
          </a:p>
        </p:txBody>
      </p:sp>
    </p:spTree>
    <p:extLst>
      <p:ext uri="{BB962C8B-B14F-4D97-AF65-F5344CB8AC3E}">
        <p14:creationId xmlns:p14="http://schemas.microsoft.com/office/powerpoint/2010/main" val="1612856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defTabSz="930275">
              <a:defRPr sz="1200"/>
            </a:lvl1pPr>
          </a:lstStyle>
          <a:p>
            <a:pPr>
              <a:defRPr/>
            </a:pPr>
            <a:endParaRPr lang="en-US" dirty="0"/>
          </a:p>
        </p:txBody>
      </p:sp>
      <p:sp>
        <p:nvSpPr>
          <p:cNvPr id="35843" name="Rectangle 3"/>
          <p:cNvSpPr>
            <a:spLocks noGrp="1" noChangeArrowheads="1"/>
          </p:cNvSpPr>
          <p:nvPr>
            <p:ph type="dt" idx="1"/>
          </p:nvPr>
        </p:nvSpPr>
        <p:spPr bwMode="auto">
          <a:xfrm>
            <a:off x="3962400" y="0"/>
            <a:ext cx="3033713" cy="465138"/>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lvl1pPr algn="r" defTabSz="930275">
              <a:defRPr sz="1200"/>
            </a:lvl1pPr>
          </a:lstStyle>
          <a:p>
            <a:pPr>
              <a:defRPr/>
            </a:pPr>
            <a:endParaRPr lang="en-US" dirty="0"/>
          </a:p>
        </p:txBody>
      </p:sp>
      <p:sp>
        <p:nvSpPr>
          <p:cNvPr id="41988"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700088" y="4410075"/>
            <a:ext cx="5597525" cy="4178300"/>
          </a:xfrm>
          <a:prstGeom prst="rect">
            <a:avLst/>
          </a:prstGeom>
          <a:noFill/>
          <a:ln w="9525">
            <a:noFill/>
            <a:miter lim="800000"/>
            <a:headEnd/>
            <a:tailEnd/>
          </a:ln>
          <a:effectLst/>
        </p:spPr>
        <p:txBody>
          <a:bodyPr vert="horz" wrap="square" lIns="93028" tIns="46514" rIns="93028" bIns="465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5846" name="Rectangle 6"/>
          <p:cNvSpPr>
            <a:spLocks noGrp="1" noChangeArrowheads="1"/>
          </p:cNvSpPr>
          <p:nvPr>
            <p:ph type="ftr" sz="quarter" idx="4"/>
          </p:nvPr>
        </p:nvSpPr>
        <p:spPr bwMode="auto">
          <a:xfrm>
            <a:off x="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defTabSz="930275">
              <a:defRPr sz="1200"/>
            </a:lvl1pPr>
          </a:lstStyle>
          <a:p>
            <a:pPr>
              <a:defRPr/>
            </a:pPr>
            <a:endParaRPr lang="en-US" dirty="0"/>
          </a:p>
        </p:txBody>
      </p:sp>
      <p:sp>
        <p:nvSpPr>
          <p:cNvPr id="35847" name="Rectangle 7"/>
          <p:cNvSpPr>
            <a:spLocks noGrp="1" noChangeArrowheads="1"/>
          </p:cNvSpPr>
          <p:nvPr>
            <p:ph type="sldNum" sz="quarter" idx="5"/>
          </p:nvPr>
        </p:nvSpPr>
        <p:spPr bwMode="auto">
          <a:xfrm>
            <a:off x="3962400" y="8816975"/>
            <a:ext cx="3033713" cy="465138"/>
          </a:xfrm>
          <a:prstGeom prst="rect">
            <a:avLst/>
          </a:prstGeom>
          <a:noFill/>
          <a:ln w="9525">
            <a:noFill/>
            <a:miter lim="800000"/>
            <a:headEnd/>
            <a:tailEnd/>
          </a:ln>
          <a:effectLst/>
        </p:spPr>
        <p:txBody>
          <a:bodyPr vert="horz" wrap="square" lIns="93028" tIns="46514" rIns="93028" bIns="46514" numCol="1" anchor="b" anchorCtr="0" compatLnSpc="1">
            <a:prstTxWarp prst="textNoShape">
              <a:avLst/>
            </a:prstTxWarp>
          </a:bodyPr>
          <a:lstStyle>
            <a:lvl1pPr algn="r" defTabSz="930275">
              <a:defRPr sz="1200"/>
            </a:lvl1pPr>
          </a:lstStyle>
          <a:p>
            <a:pPr>
              <a:defRPr/>
            </a:pPr>
            <a:fld id="{9702DEA0-4654-442B-8103-A73042D22AA8}" type="slidenum">
              <a:rPr lang="en-US"/>
              <a:pPr>
                <a:defRPr/>
              </a:pPr>
              <a:t>‹#›</a:t>
            </a:fld>
            <a:endParaRPr lang="en-US" dirty="0"/>
          </a:p>
        </p:txBody>
      </p:sp>
    </p:spTree>
    <p:extLst>
      <p:ext uri="{BB962C8B-B14F-4D97-AF65-F5344CB8AC3E}">
        <p14:creationId xmlns:p14="http://schemas.microsoft.com/office/powerpoint/2010/main" val="1293960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r>
              <a:rPr lang="en-US" b="1" dirty="0"/>
              <a:t>Jurisdictions/Organizations can modify and augment this briefing as needed.</a:t>
            </a:r>
          </a:p>
          <a:p>
            <a:endParaRPr lang="en-US" dirty="0"/>
          </a:p>
        </p:txBody>
      </p:sp>
      <p:sp>
        <p:nvSpPr>
          <p:cNvPr id="43012" name="Slide Number Placeholder 3"/>
          <p:cNvSpPr>
            <a:spLocks noGrp="1"/>
          </p:cNvSpPr>
          <p:nvPr>
            <p:ph type="sldNum" sz="quarter" idx="5"/>
          </p:nvPr>
        </p:nvSpPr>
        <p:spPr>
          <a:noFill/>
        </p:spPr>
        <p:txBody>
          <a:bodyPr/>
          <a:lstStyle/>
          <a:p>
            <a:fld id="{528BECFD-D219-4A1F-A4CA-F5B47BB96347}" type="slidenum">
              <a:rPr lang="en-US" smtClean="0"/>
              <a:pPr/>
              <a:t>1</a:t>
            </a:fld>
            <a:endParaRPr lang="en-US" dirty="0"/>
          </a:p>
        </p:txBody>
      </p:sp>
    </p:spTree>
    <p:extLst>
      <p:ext uri="{BB962C8B-B14F-4D97-AF65-F5344CB8AC3E}">
        <p14:creationId xmlns:p14="http://schemas.microsoft.com/office/powerpoint/2010/main" val="794450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Review the objectives and capabilities tested during the exercise.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C84FED-3F94-4C44-A9A4-BE018A5079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4152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702DEA0-4654-442B-8103-A73042D22AA8}" type="slidenum">
              <a:rPr lang="en-US" smtClean="0"/>
              <a:pPr>
                <a:defRPr/>
              </a:pPr>
              <a:t>8</a:t>
            </a:fld>
            <a:endParaRPr lang="en-US" dirty="0"/>
          </a:p>
        </p:txBody>
      </p:sp>
    </p:spTree>
    <p:extLst>
      <p:ext uri="{BB962C8B-B14F-4D97-AF65-F5344CB8AC3E}">
        <p14:creationId xmlns:p14="http://schemas.microsoft.com/office/powerpoint/2010/main" val="2814576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Observations, strengths and areas for improvement could also be reviewed by evaluation area, functional area, and/or venue.</a:t>
            </a:r>
          </a:p>
        </p:txBody>
      </p:sp>
      <p:sp>
        <p:nvSpPr>
          <p:cNvPr id="4" name="Slide Number Placeholder 3"/>
          <p:cNvSpPr>
            <a:spLocks noGrp="1"/>
          </p:cNvSpPr>
          <p:nvPr>
            <p:ph type="sldNum" sz="quarter" idx="5"/>
          </p:nvPr>
        </p:nvSpPr>
        <p:spPr/>
        <p:txBody>
          <a:bodyPr/>
          <a:lstStyle/>
          <a:p>
            <a:pPr>
              <a:defRPr/>
            </a:pPr>
            <a:fld id="{9702DEA0-4654-442B-8103-A73042D22AA8}" type="slidenum">
              <a:rPr lang="en-US" smtClean="0"/>
              <a:pPr>
                <a:defRPr/>
              </a:pPr>
              <a:t>9</a:t>
            </a:fld>
            <a:endParaRPr lang="en-US" dirty="0"/>
          </a:p>
        </p:txBody>
      </p:sp>
    </p:spTree>
    <p:extLst>
      <p:ext uri="{BB962C8B-B14F-4D97-AF65-F5344CB8AC3E}">
        <p14:creationId xmlns:p14="http://schemas.microsoft.com/office/powerpoint/2010/main" val="2902984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Jurisdictions/Organizations can choose one of several ways to review exercise findings with controllers and evaluators.  The first is by reviewing the MSEL key events identified during exercise planning that related directly to meeting an objective. This allows evaluators to collect information on expected player actions, what the actions were, compared to what was expected, and what strengths or areas for improvement were observed.</a:t>
            </a:r>
          </a:p>
        </p:txBody>
      </p:sp>
      <p:sp>
        <p:nvSpPr>
          <p:cNvPr id="4" name="Slide Number Placeholder 3"/>
          <p:cNvSpPr>
            <a:spLocks noGrp="1"/>
          </p:cNvSpPr>
          <p:nvPr>
            <p:ph type="sldNum" sz="quarter" idx="5"/>
          </p:nvPr>
        </p:nvSpPr>
        <p:spPr/>
        <p:txBody>
          <a:bodyPr/>
          <a:lstStyle/>
          <a:p>
            <a:pPr>
              <a:defRPr/>
            </a:pPr>
            <a:fld id="{9702DEA0-4654-442B-8103-A73042D22AA8}" type="slidenum">
              <a:rPr lang="en-US" smtClean="0"/>
              <a:pPr>
                <a:defRPr/>
              </a:pPr>
              <a:t>10</a:t>
            </a:fld>
            <a:endParaRPr lang="en-US" dirty="0"/>
          </a:p>
        </p:txBody>
      </p:sp>
    </p:spTree>
    <p:extLst>
      <p:ext uri="{BB962C8B-B14F-4D97-AF65-F5344CB8AC3E}">
        <p14:creationId xmlns:p14="http://schemas.microsoft.com/office/powerpoint/2010/main" val="3744239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Slide Number Placeholder 5"/>
          <p:cNvSpPr>
            <a:spLocks noGrp="1"/>
          </p:cNvSpPr>
          <p:nvPr>
            <p:ph type="sldNum" sz="quarter" idx="12"/>
          </p:nvPr>
        </p:nvSpPr>
        <p:spPr>
          <a:xfrm>
            <a:off x="6553200" y="6356350"/>
            <a:ext cx="2133600" cy="365125"/>
          </a:xfrm>
        </p:spPr>
        <p:txBody>
          <a:bodyPr/>
          <a:lstStyle/>
          <a:p>
            <a:fld id="{5DFF13A9-1037-4D5A-A349-B944681F0E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ormAutofit/>
          </a:bodyPr>
          <a:lstStyle>
            <a:lvl1pPr>
              <a:defRPr sz="2200"/>
            </a:lvl1pPr>
            <a:lvl2pPr>
              <a:defRPr sz="2200"/>
            </a:lvl2pPr>
            <a:lvl3pPr>
              <a:defRPr sz="2200"/>
            </a:lvl3pPr>
            <a:lvl4pPr>
              <a:defRPr sz="2200"/>
            </a:lvl4pPr>
            <a:lvl5pPr>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normAutofit/>
          </a:bodyPr>
          <a:lstStyle>
            <a:lvl1pPr>
              <a:defRPr sz="2200"/>
            </a:lvl1pPr>
            <a:lvl2pPr>
              <a:defRPr sz="2200"/>
            </a:lvl2pPr>
            <a:lvl3pPr>
              <a:defRPr sz="2200"/>
            </a:lvl3pPr>
            <a:lvl4pPr>
              <a:defRPr sz="2200"/>
            </a:lvl4pPr>
            <a:lvl5pPr>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5" descr="Your-Org-Logo"/>
          <p:cNvPicPr>
            <a:picLocks noChangeAspect="1" noChangeArrowheads="1"/>
          </p:cNvPicPr>
          <p:nvPr userDrawn="1"/>
        </p:nvPicPr>
        <p:blipFill>
          <a:blip r:embed="rId2" cstate="print"/>
          <a:srcRect/>
          <a:stretch>
            <a:fillRect/>
          </a:stretch>
        </p:blipFill>
        <p:spPr bwMode="auto">
          <a:xfrm>
            <a:off x="457200" y="5867400"/>
            <a:ext cx="2362200" cy="885825"/>
          </a:xfrm>
          <a:prstGeom prst="rect">
            <a:avLst/>
          </a:prstGeom>
          <a:noFill/>
          <a:ln w="9525">
            <a:noFill/>
            <a:miter lim="800000"/>
            <a:headEnd/>
            <a:tailEnd/>
          </a:ln>
        </p:spPr>
      </p:pic>
      <p:sp>
        <p:nvSpPr>
          <p:cNvPr id="13" name="Title 12"/>
          <p:cNvSpPr>
            <a:spLocks noGrp="1"/>
          </p:cNvSpPr>
          <p:nvPr>
            <p:ph type="title"/>
          </p:nvPr>
        </p:nvSpPr>
        <p:spPr>
          <a:xfrm>
            <a:off x="320040" y="356616"/>
            <a:ext cx="8229600" cy="704088"/>
          </a:xfrm>
        </p:spPr>
        <p:txBody>
          <a:bodyPr/>
          <a:lstStyle/>
          <a:p>
            <a:r>
              <a:rPr lang="en-US" dirty="0"/>
              <a:t>Click to edit Master title style</a:t>
            </a:r>
          </a:p>
        </p:txBody>
      </p:sp>
      <p:sp>
        <p:nvSpPr>
          <p:cNvPr id="16" name="Text Placeholder 15"/>
          <p:cNvSpPr>
            <a:spLocks noGrp="1"/>
          </p:cNvSpPr>
          <p:nvPr>
            <p:ph type="body" sz="quarter" idx="11"/>
          </p:nvPr>
        </p:nvSpPr>
        <p:spPr>
          <a:xfrm>
            <a:off x="347472" y="1143000"/>
            <a:ext cx="8186928" cy="914400"/>
          </a:xfrm>
        </p:spPr>
        <p:txBody>
          <a:bodyPr/>
          <a:lstStyle>
            <a:lvl1pPr>
              <a:buNone/>
              <a:defRPr/>
            </a:lvl1pPr>
          </a:lstStyle>
          <a:p>
            <a:pPr lvl="0"/>
            <a:r>
              <a:rPr lang="en-US" dirty="0"/>
              <a:t>Click to edit Master text styles</a:t>
            </a:r>
          </a:p>
        </p:txBody>
      </p:sp>
      <p:sp>
        <p:nvSpPr>
          <p:cNvPr id="6" name="Slide Number Placeholder 5"/>
          <p:cNvSpPr>
            <a:spLocks noGrp="1"/>
          </p:cNvSpPr>
          <p:nvPr>
            <p:ph type="sldNum" sz="quarter" idx="12"/>
          </p:nvPr>
        </p:nvSpPr>
        <p:spPr>
          <a:xfrm>
            <a:off x="6553200" y="6356350"/>
            <a:ext cx="2133600" cy="365125"/>
          </a:xfrm>
        </p:spPr>
        <p:txBody>
          <a:bodyPr/>
          <a:lstStyle/>
          <a:p>
            <a:fld id="{5DFF13A9-1037-4D5A-A349-B944681F0EB5}"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7711440" cy="1143000"/>
          </a:xfrm>
        </p:spPr>
        <p:txBody>
          <a:bodyPr>
            <a:normAutofit/>
          </a:bodyPr>
          <a:lstStyle>
            <a:lvl1pPr algn="l">
              <a:defRPr sz="3600">
                <a:solidFill>
                  <a:schemeClr val="bg2">
                    <a:lumMod val="10000"/>
                  </a:schemeClr>
                </a:solidFill>
                <a:latin typeface="Franklin Gothic Book" panose="020B0503020102020204" pitchFamily="34"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81000" y="1371600"/>
            <a:ext cx="633984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6BB66511-D3BB-4613-90F0-0E3179CEB073}"/>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5D60F07E-D5D5-4108-B90B-58715085F037}"/>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E5A973E2-C8F5-4C08-A8B6-C23FBC920E42}"/>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1624985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074636AE-A83A-47F9-A592-B63537D6B46F}"/>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3198CCE1-0488-4B3A-BF50-B528AA2D376A}"/>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CCF32C70-2AA3-4D1B-A0F7-0EBB0F5EA464}"/>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82950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normAutofit/>
          </a:bodyPr>
          <a:lstStyle>
            <a:lvl1pPr>
              <a:spcBef>
                <a:spcPts val="600"/>
              </a:spcBef>
              <a:defRPr sz="2200"/>
            </a:lvl1pPr>
            <a:lvl2pPr>
              <a:spcBef>
                <a:spcPts val="600"/>
              </a:spcBef>
              <a:defRPr sz="2200"/>
            </a:lvl2pPr>
            <a:lvl3pPr>
              <a:spcBef>
                <a:spcPts val="600"/>
              </a:spcBef>
              <a:defRPr sz="2200"/>
            </a:lvl3pPr>
            <a:lvl4pPr>
              <a:spcBef>
                <a:spcPts val="600"/>
              </a:spcBef>
              <a:defRPr sz="2200"/>
            </a:lvl4pPr>
            <a:lvl5pPr>
              <a:spcBef>
                <a:spcPts val="600"/>
              </a:spcBef>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9" name="Group 8">
            <a:extLst>
              <a:ext uri="{FF2B5EF4-FFF2-40B4-BE49-F238E27FC236}">
                <a16:creationId xmlns:a16="http://schemas.microsoft.com/office/drawing/2014/main" id="{F60FDC3B-E15F-4BFC-ABB1-5724648FEB40}"/>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0A2E2146-A33D-4616-8D00-E0F8AFAD0BB8}"/>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3EEFBDE0-298B-4377-8CEC-93C2D5ACBEF8}"/>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97273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Franklin Gothic Book" panose="020B050302010202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56306EA6-5ABE-43D4-9394-9A0A80C53030}"/>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C43FF038-FF35-4290-A55F-398522FF988B}"/>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77B91A4A-0A81-4B95-886D-68ED63B570B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7683601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17A52E6C-80AF-442C-BD60-D72FF0A6BA2A}"/>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D7A9B048-D676-456B-A832-1E9BC6C3E74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4EEE1724-41D5-4CAD-B27E-2E07C87ABF25}"/>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6303785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87D60DC2-2D7E-4537-B181-B06A98F8168A}"/>
              </a:ext>
            </a:extLst>
          </p:cNvPr>
          <p:cNvGrpSpPr/>
          <p:nvPr userDrawn="1"/>
        </p:nvGrpSpPr>
        <p:grpSpPr>
          <a:xfrm>
            <a:off x="381000" y="5924460"/>
            <a:ext cx="1514445" cy="760229"/>
            <a:chOff x="11153731" y="8820150"/>
            <a:chExt cx="1506855" cy="638175"/>
          </a:xfrm>
        </p:grpSpPr>
        <p:sp>
          <p:nvSpPr>
            <p:cNvPr id="9" name="object 28">
              <a:extLst>
                <a:ext uri="{FF2B5EF4-FFF2-40B4-BE49-F238E27FC236}">
                  <a16:creationId xmlns:a16="http://schemas.microsoft.com/office/drawing/2014/main" id="{3A23E625-8E99-4CFC-8A57-464C9AF65BB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0" name="object 37">
              <a:extLst>
                <a:ext uri="{FF2B5EF4-FFF2-40B4-BE49-F238E27FC236}">
                  <a16:creationId xmlns:a16="http://schemas.microsoft.com/office/drawing/2014/main" id="{5182D650-A8B7-43B8-AE36-D81739470623}"/>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0837749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9254EAF1-4AA8-4CE8-8664-4A02E8B730A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BA1B6103-60D0-442F-BA58-5D14B184325B}"/>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7F8AB6D1-976B-42F7-8DB9-746F3BEFB07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2020519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1EDD1DCA-BAD6-4614-AD2B-896EAD540E3D}"/>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320C14E8-A03D-47FB-9BE6-85AB552A54F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F95A67F8-E19C-41CC-A231-3F9F26A8354E}"/>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9820873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D5898115-2457-4483-BA98-8ABE0816B2CC}"/>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ACBB34E4-720C-40F7-9947-4059C772BB7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0904E936-F4A1-46CE-9BE9-BA8912F70A23}"/>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1102408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7BE6EE70-CB7E-46A6-BCB4-F3AEED694894}"/>
              </a:ext>
            </a:extLst>
          </p:cNvPr>
          <p:cNvGrpSpPr/>
          <p:nvPr userDrawn="1"/>
        </p:nvGrpSpPr>
        <p:grpSpPr>
          <a:xfrm rot="5400000">
            <a:off x="-72308" y="651746"/>
            <a:ext cx="1514445" cy="760229"/>
            <a:chOff x="11153731" y="8820150"/>
            <a:chExt cx="1506855" cy="638175"/>
          </a:xfrm>
        </p:grpSpPr>
        <p:sp>
          <p:nvSpPr>
            <p:cNvPr id="7" name="object 28">
              <a:extLst>
                <a:ext uri="{FF2B5EF4-FFF2-40B4-BE49-F238E27FC236}">
                  <a16:creationId xmlns:a16="http://schemas.microsoft.com/office/drawing/2014/main" id="{EE89E775-B821-41C2-8825-2295CB8049C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5212E5CB-C2FA-4014-B74B-8310F0EAC3CD}"/>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6911104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3600">
                <a:solidFill>
                  <a:schemeClr val="tx1"/>
                </a:solidFill>
                <a:latin typeface="Franklin Gothic Book" panose="020B0503020102020204" pitchFamily="34"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048162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658518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42492134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0840793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2455270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8864889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3476375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980042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8873196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42569355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135F0-1EE7-4775-BBD5-A6CA04477741}"/>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DC3116B1-08E8-44A5-B9B9-00D3D4C6C0F6}"/>
              </a:ext>
            </a:extLst>
          </p:cNvPr>
          <p:cNvSpPr>
            <a:spLocks noGrp="1"/>
          </p:cNvSpPr>
          <p:nvPr>
            <p:ph type="sldNum" sz="quarter" idx="10"/>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406121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1"/>
            <a:ext cx="8229600" cy="4069972"/>
          </a:xfrm>
        </p:spPr>
        <p:txBody>
          <a:bodyPr>
            <a:normAutofit/>
          </a:bodyPr>
          <a:lstStyle>
            <a:lvl1pPr>
              <a:spcBef>
                <a:spcPts val="600"/>
              </a:spcBef>
              <a:defRPr sz="2200"/>
            </a:lvl1pPr>
            <a:lvl2pPr>
              <a:spcBef>
                <a:spcPts val="600"/>
              </a:spcBef>
              <a:defRPr sz="2200"/>
            </a:lvl2pPr>
            <a:lvl3pPr>
              <a:spcBef>
                <a:spcPts val="600"/>
              </a:spcBef>
              <a:defRPr sz="2200"/>
            </a:lvl3pPr>
            <a:lvl4pPr>
              <a:spcBef>
                <a:spcPts val="600"/>
              </a:spcBef>
              <a:defRPr sz="2200"/>
            </a:lvl4pPr>
            <a:lvl5pPr>
              <a:spcBef>
                <a:spcPts val="600"/>
              </a:spcBef>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4954F127-1CCC-4715-B11A-2A751ADB0FA1}"/>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57348D57-BF56-4B2F-9519-1266D4A0A8A8}"/>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7A011D0F-F6BB-4B9C-8C52-F1C7213BD54E}"/>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theme" Target="../theme/theme2.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7" name="Group 6">
            <a:extLst>
              <a:ext uri="{FF2B5EF4-FFF2-40B4-BE49-F238E27FC236}">
                <a16:creationId xmlns:a16="http://schemas.microsoft.com/office/drawing/2014/main" id="{DC669AC1-18EE-4A63-9151-75796B31E846}"/>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D125A6B0-5384-4B99-815F-AB91A65E87C0}"/>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5A13908E-2305-4C09-B02E-2D11844BC1AF}"/>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40" r:id="rId17"/>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FCDA7BC4-8CBB-4A13-A96C-7EA38305D0A0}"/>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04990BD7-B2F2-42A4-9C1E-C04BF8AEDB40}"/>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80D2866C-09AB-41ED-8D1E-B0BC8504AB39}"/>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466930964"/>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Lst>
  <p:hf hdr="0" ftr="0" dt="0"/>
  <p:txStyles>
    <p:titleStyle>
      <a:lvl1pPr algn="l" defTabSz="914400" rtl="0" eaLnBrk="1" latinLnBrk="0" hangingPunct="1">
        <a:spcBef>
          <a:spcPct val="0"/>
        </a:spcBef>
        <a:buNone/>
        <a:defRPr sz="3600" kern="1200">
          <a:solidFill>
            <a:schemeClr val="bg2">
              <a:lumMod val="10000"/>
            </a:schemeClr>
          </a:solidFill>
          <a:latin typeface="Franklin Gothic Book" panose="020B0503020102020204" pitchFamily="34"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Franklin Gothic Book" panose="020B0503020102020204"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Franklin Gothic Book" panose="020B0503020102020204"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7" name="Group 6">
            <a:extLst>
              <a:ext uri="{FF2B5EF4-FFF2-40B4-BE49-F238E27FC236}">
                <a16:creationId xmlns:a16="http://schemas.microsoft.com/office/drawing/2014/main" id="{05A0D512-FBBB-4DF4-A7C1-10FF2857F2C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D89F74EF-C7D9-43DE-8555-F278EA6B3D6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1A29D147-6832-4158-8CD7-E36127F0A64C}"/>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04663990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hdr="0" ftr="0" dt="0"/>
  <p:txStyles>
    <p:titleStyle>
      <a:lvl1pPr algn="l" defTabSz="914400" rtl="0" eaLnBrk="1" latinLnBrk="0" hangingPunct="1">
        <a:spcBef>
          <a:spcPct val="0"/>
        </a:spcBef>
        <a:buNone/>
        <a:defRPr sz="3600" kern="1200">
          <a:solidFill>
            <a:schemeClr val="tx1"/>
          </a:solidFill>
          <a:latin typeface="Franklin Gothic Book" panose="020B0503020102020204" pitchFamily="34"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5.svg"/></Relationships>
</file>

<file path=ppt/slides/_rels/slide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5.svg"/></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507526" y="228600"/>
            <a:ext cx="5605629" cy="994172"/>
          </a:xfrm>
        </p:spPr>
        <p:txBody>
          <a:bodyPr>
            <a:normAutofit/>
          </a:bodyPr>
          <a:lstStyle/>
          <a:p>
            <a:r>
              <a:rPr lang="en-US" sz="3600" dirty="0">
                <a:solidFill>
                  <a:schemeClr val="bg2">
                    <a:lumMod val="10000"/>
                  </a:schemeClr>
                </a:solidFill>
                <a:latin typeface="Franklin Gothic Book" panose="020B0503020102020204" pitchFamily="34" charset="0"/>
              </a:rPr>
              <a:t>Directions for this Template</a:t>
            </a:r>
          </a:p>
        </p:txBody>
      </p:sp>
      <p:sp>
        <p:nvSpPr>
          <p:cNvPr id="3075" name="Content Placeholder 2"/>
          <p:cNvSpPr>
            <a:spLocks noGrp="1"/>
          </p:cNvSpPr>
          <p:nvPr>
            <p:ph idx="1"/>
          </p:nvPr>
        </p:nvSpPr>
        <p:spPr>
          <a:xfrm>
            <a:off x="787918" y="1222772"/>
            <a:ext cx="5044843" cy="4568370"/>
          </a:xfrm>
        </p:spPr>
        <p:txBody>
          <a:bodyPr anchor="ctr">
            <a:normAutofit/>
          </a:bodyPr>
          <a:lstStyle/>
          <a:p>
            <a:pPr marL="0" indent="0">
              <a:lnSpc>
                <a:spcPct val="90000"/>
              </a:lnSpc>
              <a:spcAft>
                <a:spcPts val="600"/>
              </a:spcAft>
              <a:buClr>
                <a:schemeClr val="bg1"/>
              </a:buClr>
              <a:buNone/>
            </a:pPr>
            <a:r>
              <a:rPr lang="en-US" sz="2000" dirty="0"/>
              <a:t>Use the Slide Master to make universal changes to the presentation, including inserting your organization’s logo and the appropriate protective marking (e.g., FOUO)</a:t>
            </a:r>
          </a:p>
          <a:p>
            <a:pPr marL="222250" lvl="1" indent="0">
              <a:lnSpc>
                <a:spcPct val="90000"/>
              </a:lnSpc>
              <a:spcAft>
                <a:spcPts val="600"/>
              </a:spcAft>
              <a:buClr>
                <a:schemeClr val="bg1"/>
              </a:buClr>
              <a:buNone/>
            </a:pPr>
            <a:r>
              <a:rPr lang="en-US" sz="2000" dirty="0"/>
              <a:t>“View” tab &gt; “Slide Master”</a:t>
            </a:r>
          </a:p>
          <a:p>
            <a:pPr marL="0" indent="0">
              <a:lnSpc>
                <a:spcPct val="90000"/>
              </a:lnSpc>
              <a:spcAft>
                <a:spcPts val="600"/>
              </a:spcAft>
              <a:buClr>
                <a:schemeClr val="bg1"/>
              </a:buClr>
              <a:buNone/>
            </a:pPr>
            <a:r>
              <a:rPr lang="en-US" sz="2000" dirty="0"/>
              <a:t>Replace placeholders indicated by yellow highlighted brackets </a:t>
            </a:r>
            <a:r>
              <a:rPr lang="en-US" sz="2000" b="1" dirty="0">
                <a:highlight>
                  <a:srgbClr val="FFFF00"/>
                </a:highlight>
              </a:rPr>
              <a:t>[ ]</a:t>
            </a:r>
            <a:r>
              <a:rPr lang="en-US" sz="2000" dirty="0">
                <a:highlight>
                  <a:srgbClr val="FFFF00"/>
                </a:highlight>
              </a:rPr>
              <a:t> </a:t>
            </a:r>
            <a:r>
              <a:rPr lang="en-US" sz="2000" dirty="0"/>
              <a:t>with information specific to your workshop</a:t>
            </a:r>
          </a:p>
          <a:p>
            <a:pPr marL="0" indent="0">
              <a:lnSpc>
                <a:spcPct val="90000"/>
              </a:lnSpc>
              <a:spcAft>
                <a:spcPts val="600"/>
              </a:spcAft>
              <a:buClr>
                <a:schemeClr val="bg1"/>
              </a:buClr>
              <a:buNone/>
            </a:pPr>
            <a:r>
              <a:rPr lang="en-US" sz="2000" dirty="0"/>
              <a:t>Delete any slides that are not relevant for your workshop, including this slide.</a:t>
            </a:r>
          </a:p>
          <a:p>
            <a:pPr marL="0" indent="0">
              <a:lnSpc>
                <a:spcPct val="90000"/>
              </a:lnSpc>
              <a:spcAft>
                <a:spcPts val="600"/>
              </a:spcAft>
              <a:buClr>
                <a:schemeClr val="bg1"/>
              </a:buClr>
              <a:buNone/>
            </a:pPr>
            <a:r>
              <a:rPr lang="en-US" sz="2000" dirty="0"/>
              <a:t>Font size should not be smaller than 20 </a:t>
            </a:r>
            <a:r>
              <a:rPr lang="en-US" sz="2000" dirty="0" err="1"/>
              <a:t>pt</a:t>
            </a:r>
            <a:endParaRPr lang="en-US" sz="2000" dirty="0"/>
          </a:p>
        </p:txBody>
      </p:sp>
      <p:sp>
        <p:nvSpPr>
          <p:cNvPr id="74" name="Rectangle 73">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6" name="Oval 75">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1" name="Graphic 70" descr="Clipboard">
            <a:extLst>
              <a:ext uri="{FF2B5EF4-FFF2-40B4-BE49-F238E27FC236}">
                <a16:creationId xmlns:a16="http://schemas.microsoft.com/office/drawing/2014/main" id="{4915D847-C949-4A6A-89F8-EBDC895585C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2" name="Slide Number Placeholder 1"/>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1</a:t>
            </a:fld>
            <a:endParaRPr lang="en-US" sz="920">
              <a:solidFill>
                <a:srgbClr val="FFFFFF"/>
              </a:solidFill>
            </a:endParaRPr>
          </a:p>
        </p:txBody>
      </p:sp>
    </p:spTree>
  </p:cSld>
  <p:clrMapOvr>
    <a:masterClrMapping/>
  </p:clrMapOvr>
  <p:transition advTm="8000"/>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4171" y="152400"/>
            <a:ext cx="6775264" cy="994172"/>
          </a:xfrm>
        </p:spPr>
        <p:txBody>
          <a:bodyPr>
            <a:normAutofit/>
          </a:bodyPr>
          <a:lstStyle/>
          <a:p>
            <a:r>
              <a:rPr lang="en-US" sz="3600" dirty="0">
                <a:solidFill>
                  <a:schemeClr val="bg2">
                    <a:lumMod val="10000"/>
                  </a:schemeClr>
                </a:solidFill>
                <a:latin typeface="Franklin Gothic Book" panose="020B0503020102020204" pitchFamily="34" charset="0"/>
              </a:rPr>
              <a:t>MSEL Key Events</a:t>
            </a:r>
          </a:p>
        </p:txBody>
      </p:sp>
      <p:graphicFrame>
        <p:nvGraphicFramePr>
          <p:cNvPr id="10" name="Content Placeholder 4" descr="Placeholder for MSEL Key Events: Key Event for Review, Associated Objective, Expected Player Actions, Strengths, and Areas for Improvement">
            <a:extLst>
              <a:ext uri="{FF2B5EF4-FFF2-40B4-BE49-F238E27FC236}">
                <a16:creationId xmlns:a16="http://schemas.microsoft.com/office/drawing/2014/main" id="{A4D32E34-4195-44A1-9F72-A4622E142478}"/>
              </a:ext>
            </a:extLst>
          </p:cNvPr>
          <p:cNvGraphicFramePr>
            <a:graphicFrameLocks/>
          </p:cNvGraphicFramePr>
          <p:nvPr>
            <p:extLst>
              <p:ext uri="{D42A27DB-BD31-4B8C-83A1-F6EECF244321}">
                <p14:modId xmlns:p14="http://schemas.microsoft.com/office/powerpoint/2010/main" val="1757276391"/>
              </p:ext>
            </p:extLst>
          </p:nvPr>
        </p:nvGraphicFramePr>
        <p:xfrm>
          <a:off x="458225" y="1295400"/>
          <a:ext cx="6731210" cy="4302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Document">
            <a:extLst>
              <a:ext uri="{FF2B5EF4-FFF2-40B4-BE49-F238E27FC236}">
                <a16:creationId xmlns:a16="http://schemas.microsoft.com/office/drawing/2014/main" id="{10A4B446-4933-41C8-9A14-AF6984D6EC6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77000" y="2743200"/>
            <a:ext cx="1478473" cy="1478473"/>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10</a:t>
            </a:fld>
            <a:endParaRPr lang="en-US" sz="920">
              <a:solidFill>
                <a:srgbClr val="FFFFFF"/>
              </a:solidFill>
            </a:endParaRPr>
          </a:p>
        </p:txBody>
      </p:sp>
    </p:spTree>
    <p:extLst>
      <p:ext uri="{BB962C8B-B14F-4D97-AF65-F5344CB8AC3E}">
        <p14:creationId xmlns:p14="http://schemas.microsoft.com/office/powerpoint/2010/main" val="4275194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6" name="Rectangle 75">
            <a:extLst>
              <a:ext uri="{FF2B5EF4-FFF2-40B4-BE49-F238E27FC236}">
                <a16:creationId xmlns:a16="http://schemas.microsoft.com/office/drawing/2014/main" id="{74751229-0244-4FBB-BED1-407467F4C9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63" name="Title 3"/>
          <p:cNvSpPr>
            <a:spLocks noGrp="1"/>
          </p:cNvSpPr>
          <p:nvPr>
            <p:ph type="title"/>
          </p:nvPr>
        </p:nvSpPr>
        <p:spPr>
          <a:xfrm>
            <a:off x="1647825" y="735283"/>
            <a:ext cx="3733800" cy="3165045"/>
          </a:xfrm>
        </p:spPr>
        <p:txBody>
          <a:bodyPr vert="horz" lIns="91440" tIns="45720" rIns="91440" bIns="45720" rtlCol="0" anchor="b">
            <a:normAutofit/>
          </a:bodyPr>
          <a:lstStyle/>
          <a:p>
            <a:pPr>
              <a:lnSpc>
                <a:spcPct val="90000"/>
              </a:lnSpc>
            </a:pPr>
            <a:r>
              <a:rPr lang="en-US" sz="4800" kern="1200" dirty="0">
                <a:solidFill>
                  <a:schemeClr val="bg2">
                    <a:lumMod val="10000"/>
                  </a:schemeClr>
                </a:solidFill>
                <a:latin typeface="+mj-lt"/>
                <a:ea typeface="+mj-ea"/>
                <a:cs typeface="+mj-cs"/>
              </a:rPr>
              <a:t>Questions</a:t>
            </a:r>
            <a:endParaRPr lang="en-US" sz="3600" kern="1200" dirty="0">
              <a:solidFill>
                <a:schemeClr val="bg2">
                  <a:lumMod val="10000"/>
                </a:schemeClr>
              </a:solidFill>
              <a:latin typeface="+mj-lt"/>
              <a:ea typeface="+mj-ea"/>
              <a:cs typeface="+mj-cs"/>
            </a:endParaRPr>
          </a:p>
        </p:txBody>
      </p:sp>
      <p:pic>
        <p:nvPicPr>
          <p:cNvPr id="71" name="Graphic 70" descr="Help">
            <a:extLst>
              <a:ext uri="{FF2B5EF4-FFF2-40B4-BE49-F238E27FC236}">
                <a16:creationId xmlns:a16="http://schemas.microsoft.com/office/drawing/2014/main" id="{C2F58D8A-14E6-45DD-AC60-28FFE4918C5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8161" y="2937750"/>
            <a:ext cx="966789" cy="966789"/>
          </a:xfrm>
          <a:prstGeom prst="rect">
            <a:avLst/>
          </a:prstGeom>
        </p:spPr>
      </p:pic>
      <p:pic>
        <p:nvPicPr>
          <p:cNvPr id="73" name="Graphic 72">
            <a:extLst>
              <a:ext uri="{FF2B5EF4-FFF2-40B4-BE49-F238E27FC236}">
                <a16:creationId xmlns:a16="http://schemas.microsoft.com/office/drawing/2014/main" id="{540092CD-C6AD-4652-802F-DD610F7BC81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55861" y="1392825"/>
            <a:ext cx="4058507" cy="4058507"/>
          </a:xfrm>
          <a:prstGeom prst="rect">
            <a:avLst/>
          </a:prstGeom>
        </p:spPr>
      </p:pic>
      <p:sp>
        <p:nvSpPr>
          <p:cNvPr id="2" name="Slide Number Placeholder 1"/>
          <p:cNvSpPr>
            <a:spLocks noGrp="1"/>
          </p:cNvSpPr>
          <p:nvPr>
            <p:ph type="sldNum" sz="quarter" idx="12"/>
          </p:nvPr>
        </p:nvSpPr>
        <p:spPr>
          <a:xfrm>
            <a:off x="6457950" y="6356350"/>
            <a:ext cx="2057400" cy="365125"/>
          </a:xfrm>
        </p:spPr>
        <p:txBody>
          <a:bodyPr vert="horz" lIns="91440" tIns="45720" rIns="91440" bIns="45720" rtlCol="0" anchor="ctr">
            <a:normAutofit/>
          </a:bodyPr>
          <a:lstStyle/>
          <a:p>
            <a:pPr>
              <a:spcAft>
                <a:spcPts val="600"/>
              </a:spcAft>
            </a:pPr>
            <a:fld id="{5DFF13A9-1037-4D5A-A349-B944681F0EB5}" type="slidenum">
              <a:rPr lang="en-US" sz="1200" smtClean="0">
                <a:solidFill>
                  <a:srgbClr val="767676"/>
                </a:solidFill>
                <a:latin typeface="+mn-lt"/>
                <a:cs typeface="+mn-cs"/>
              </a:rPr>
              <a:pPr>
                <a:spcAft>
                  <a:spcPts val="600"/>
                </a:spcAft>
              </a:pPr>
              <a:t>11</a:t>
            </a:fld>
            <a:endParaRPr lang="en-US" sz="1200" dirty="0">
              <a:solidFill>
                <a:srgbClr val="767676"/>
              </a:solidFill>
              <a:latin typeface="+mn-lt"/>
              <a:cs typeface="+mn-cs"/>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5122" name="Title 1"/>
          <p:cNvSpPr>
            <a:spLocks noGrp="1"/>
          </p:cNvSpPr>
          <p:nvPr>
            <p:ph type="ctrTitle"/>
          </p:nvPr>
        </p:nvSpPr>
        <p:spPr>
          <a:xfrm>
            <a:off x="329895" y="2850586"/>
            <a:ext cx="3776763" cy="1156192"/>
          </a:xfrm>
        </p:spPr>
        <p:txBody>
          <a:bodyPr vert="horz" lIns="91440" tIns="45720" rIns="91440" bIns="45720" rtlCol="0" anchor="t">
            <a:normAutofit/>
          </a:bodyPr>
          <a:lstStyle/>
          <a:p>
            <a:pPr>
              <a:lnSpc>
                <a:spcPct val="90000"/>
              </a:lnSpc>
            </a:pPr>
            <a:r>
              <a:rPr lang="en-US" sz="3200" kern="1200" dirty="0">
                <a:latin typeface="+mj-lt"/>
                <a:ea typeface="+mj-ea"/>
                <a:cs typeface="+mj-cs"/>
              </a:rPr>
              <a:t>Controller/Evaluator (C/E) Debrief</a:t>
            </a:r>
          </a:p>
        </p:txBody>
      </p:sp>
      <p:grpSp>
        <p:nvGrpSpPr>
          <p:cNvPr id="141" name="Group 140" hidden="1">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2984992"/>
            <a:ext cx="548639" cy="673460"/>
            <a:chOff x="3940602" y="308034"/>
            <a:chExt cx="2116791" cy="3428999"/>
          </a:xfrm>
          <a:solidFill>
            <a:schemeClr val="accent4"/>
          </a:solidFill>
        </p:grpSpPr>
        <p:sp>
          <p:nvSpPr>
            <p:cNvPr id="142" name="Rectangle 14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3" name="Rectangle 14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4" name="Rectangle 14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pSp>
      <p:sp>
        <p:nvSpPr>
          <p:cNvPr id="146" name="Rectangle 14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8" name="Rectangle 14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391886"/>
            <a:ext cx="4507025"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5123" name="Subtitle 2"/>
          <p:cNvSpPr>
            <a:spLocks noGrp="1"/>
          </p:cNvSpPr>
          <p:nvPr>
            <p:ph type="subTitle" idx="1"/>
          </p:nvPr>
        </p:nvSpPr>
        <p:spPr>
          <a:xfrm>
            <a:off x="4818489" y="4493391"/>
            <a:ext cx="3952892" cy="170984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p>
            <a:pPr>
              <a:spcAft>
                <a:spcPts val="1200"/>
              </a:spcAft>
            </a:pPr>
            <a:r>
              <a:rPr lang="en-US" sz="3600" dirty="0">
                <a:highlight>
                  <a:srgbClr val="FFFF00"/>
                </a:highlight>
                <a:latin typeface="+mn-lt"/>
                <a:cs typeface="+mn-cs"/>
              </a:rPr>
              <a:t>Exercise Name</a:t>
            </a:r>
          </a:p>
          <a:p>
            <a:r>
              <a:rPr lang="en-US" sz="2400" dirty="0">
                <a:highlight>
                  <a:srgbClr val="FFFF00"/>
                </a:highlight>
                <a:latin typeface="+mn-lt"/>
                <a:cs typeface="+mn-cs"/>
              </a:rPr>
              <a:t>[Date]</a:t>
            </a:r>
          </a:p>
        </p:txBody>
      </p:sp>
      <p:grpSp>
        <p:nvGrpSpPr>
          <p:cNvPr id="12" name="Group 11" descr="Placeholder of sponsor logo">
            <a:extLst>
              <a:ext uri="{FF2B5EF4-FFF2-40B4-BE49-F238E27FC236}">
                <a16:creationId xmlns:a16="http://schemas.microsoft.com/office/drawing/2014/main" id="{E991D150-F490-4FD5-99B7-408F1EA35D54}"/>
              </a:ext>
            </a:extLst>
          </p:cNvPr>
          <p:cNvGrpSpPr/>
          <p:nvPr/>
        </p:nvGrpSpPr>
        <p:grpSpPr>
          <a:xfrm>
            <a:off x="381000" y="5924460"/>
            <a:ext cx="1514445" cy="760229"/>
            <a:chOff x="11153731" y="8820150"/>
            <a:chExt cx="1506855" cy="638175"/>
          </a:xfrm>
        </p:grpSpPr>
        <p:sp>
          <p:nvSpPr>
            <p:cNvPr id="13" name="object 28">
              <a:extLst>
                <a:ext uri="{FF2B5EF4-FFF2-40B4-BE49-F238E27FC236}">
                  <a16:creationId xmlns:a16="http://schemas.microsoft.com/office/drawing/2014/main" id="{4E093B82-14E9-4E34-A020-8DADD3620ACD}"/>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27" b="0" i="0" u="none" strike="noStrike" kern="1200" cap="none" spc="0" normalizeH="0" baseline="0" noProof="0">
                <a:ln>
                  <a:noFill/>
                </a:ln>
                <a:solidFill>
                  <a:prstClr val="black"/>
                </a:solidFill>
                <a:effectLst/>
                <a:uLnTx/>
                <a:uFillTx/>
                <a:latin typeface="Calibri"/>
                <a:ea typeface="+mn-ea"/>
                <a:cs typeface="+mn-cs"/>
              </a:endParaRPr>
            </a:p>
          </p:txBody>
        </p:sp>
        <p:sp>
          <p:nvSpPr>
            <p:cNvPr id="14" name="object 37">
              <a:extLst>
                <a:ext uri="{FF2B5EF4-FFF2-40B4-BE49-F238E27FC236}">
                  <a16:creationId xmlns:a16="http://schemas.microsoft.com/office/drawing/2014/main" id="{8DEDB2FF-C6AC-43E0-9939-FA5987B1A6B5}"/>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marR="0" lvl="0" indent="0" algn="l" defTabSz="914400" rtl="0" eaLnBrk="1" fontAlgn="auto" latinLnBrk="0" hangingPunct="1">
                <a:lnSpc>
                  <a:spcPct val="100000"/>
                </a:lnSpc>
                <a:spcBef>
                  <a:spcPts val="0"/>
                </a:spcBef>
                <a:spcAft>
                  <a:spcPts val="0"/>
                </a:spcAft>
                <a:buClrTx/>
                <a:buSzTx/>
                <a:buFontTx/>
                <a:buNone/>
                <a:tabLst/>
                <a:defRPr/>
              </a:pPr>
              <a:r>
                <a:rPr kumimoji="0" lang="en-US" sz="1636" b="1" i="0" u="none" strike="noStrike" kern="1200" cap="none" spc="0" normalizeH="0" baseline="0" noProof="0" dirty="0">
                  <a:ln>
                    <a:noFill/>
                  </a:ln>
                  <a:solidFill>
                    <a:srgbClr val="FF0000"/>
                  </a:solidFill>
                  <a:effectLst/>
                  <a:uLnTx/>
                  <a:uFillTx/>
                  <a:latin typeface="Calibri"/>
                  <a:ea typeface="+mn-ea"/>
                  <a:cs typeface="Calibri"/>
                </a:rPr>
                <a:t>Spo</a:t>
              </a:r>
              <a:r>
                <a:rPr kumimoji="0" lang="en-US" sz="1636" b="1" i="0" u="none" strike="noStrike" kern="1200" cap="none" spc="-7" normalizeH="0" baseline="0" noProof="0" dirty="0">
                  <a:ln>
                    <a:noFill/>
                  </a:ln>
                  <a:solidFill>
                    <a:srgbClr val="FF0000"/>
                  </a:solidFill>
                  <a:effectLst/>
                  <a:uLnTx/>
                  <a:uFillTx/>
                  <a:latin typeface="Calibri"/>
                  <a:ea typeface="+mn-ea"/>
                  <a:cs typeface="Calibri"/>
                </a:rPr>
                <a:t>n</a:t>
              </a:r>
              <a:r>
                <a:rPr kumimoji="0" lang="en-US" sz="1636" b="1" i="0" u="none" strike="noStrike" kern="1200" cap="none" spc="0" normalizeH="0" baseline="0" noProof="0" dirty="0">
                  <a:ln>
                    <a:noFill/>
                  </a:ln>
                  <a:solidFill>
                    <a:srgbClr val="FF0000"/>
                  </a:solidFill>
                  <a:effectLst/>
                  <a:uLnTx/>
                  <a:uFillTx/>
                  <a:latin typeface="Calibri"/>
                  <a:ea typeface="+mn-ea"/>
                  <a:cs typeface="Calibri"/>
                </a:rPr>
                <a:t>sor </a:t>
              </a:r>
              <a:r>
                <a:rPr kumimoji="0" lang="en-US" sz="1636" b="1" i="0" u="none" strike="noStrike" kern="1200" cap="none" spc="-7" normalizeH="0" baseline="0" noProof="0" dirty="0">
                  <a:ln>
                    <a:noFill/>
                  </a:ln>
                  <a:solidFill>
                    <a:srgbClr val="FF0000"/>
                  </a:solidFill>
                  <a:effectLst/>
                  <a:uLnTx/>
                  <a:uFillTx/>
                  <a:latin typeface="Calibri"/>
                  <a:ea typeface="+mn-ea"/>
                  <a:cs typeface="Calibri"/>
                </a:rPr>
                <a:t>L</a:t>
              </a:r>
              <a:r>
                <a:rPr kumimoji="0" lang="en-US" sz="1636" b="1" i="0" u="none" strike="noStrike" kern="1200" cap="none" spc="0" normalizeH="0" baseline="0" noProof="0" dirty="0">
                  <a:ln>
                    <a:noFill/>
                  </a:ln>
                  <a:solidFill>
                    <a:srgbClr val="FF0000"/>
                  </a:solidFill>
                  <a:effectLst/>
                  <a:uLnTx/>
                  <a:uFillTx/>
                  <a:latin typeface="Calibri"/>
                  <a:ea typeface="+mn-ea"/>
                  <a:cs typeface="Calibri"/>
                </a:rPr>
                <a:t>ogo</a:t>
              </a:r>
            </a:p>
          </p:txBody>
        </p:sp>
      </p:grpSp>
      <p:pic>
        <p:nvPicPr>
          <p:cNvPr id="15" name="Graphic 134" descr="Classroom">
            <a:extLst>
              <a:ext uri="{FF2B5EF4-FFF2-40B4-BE49-F238E27FC236}">
                <a16:creationId xmlns:a16="http://schemas.microsoft.com/office/drawing/2014/main" id="{F6F7DDB8-701E-44DC-A3C5-FA9675EB066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64356" y="1196315"/>
            <a:ext cx="4152000" cy="4152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48828"/>
            <a:ext cx="5989128" cy="994172"/>
          </a:xfrm>
        </p:spPr>
        <p:txBody>
          <a:bodyPr>
            <a:normAutofit/>
          </a:bodyPr>
          <a:lstStyle/>
          <a:p>
            <a:r>
              <a:rPr lang="en-US" sz="3600" dirty="0">
                <a:solidFill>
                  <a:schemeClr val="bg2">
                    <a:lumMod val="10000"/>
                  </a:schemeClr>
                </a:solidFill>
                <a:latin typeface="+mn-lt"/>
              </a:rPr>
              <a:t>Welcome and Introductions</a:t>
            </a:r>
          </a:p>
        </p:txBody>
      </p:sp>
      <p:sp>
        <p:nvSpPr>
          <p:cNvPr id="3" name="Content Placeholder 2"/>
          <p:cNvSpPr>
            <a:spLocks noGrp="1"/>
          </p:cNvSpPr>
          <p:nvPr>
            <p:ph idx="1"/>
          </p:nvPr>
        </p:nvSpPr>
        <p:spPr>
          <a:xfrm>
            <a:off x="433555" y="1907910"/>
            <a:ext cx="6017307" cy="2119736"/>
          </a:xfrm>
        </p:spPr>
        <p:txBody>
          <a:bodyPr anchor="ctr">
            <a:normAutofit/>
          </a:bodyPr>
          <a:lstStyle/>
          <a:p>
            <a:r>
              <a:rPr lang="en-US" dirty="0">
                <a:highlight>
                  <a:srgbClr val="FFFF00"/>
                </a:highlight>
              </a:rPr>
              <a:t>[Name]</a:t>
            </a:r>
          </a:p>
          <a:p>
            <a:r>
              <a:rPr lang="en-US" dirty="0">
                <a:highlight>
                  <a:srgbClr val="FFFF00"/>
                </a:highlight>
              </a:rPr>
              <a:t>[Title (e.g., Exercise Director or Lead Planner)]</a:t>
            </a:r>
          </a:p>
          <a:p>
            <a:r>
              <a:rPr lang="en-US" dirty="0">
                <a:highlight>
                  <a:srgbClr val="FFFF00"/>
                </a:highlight>
              </a:rPr>
              <a:t>[Jurisdiction/Organization]</a:t>
            </a:r>
          </a:p>
        </p:txBody>
      </p:sp>
      <p:sp>
        <p:nvSpPr>
          <p:cNvPr id="27" name="Rectangle 26">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29" name="Oval 28">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10" name="Graphic 9" descr="Users">
            <a:extLst>
              <a:ext uri="{FF2B5EF4-FFF2-40B4-BE49-F238E27FC236}">
                <a16:creationId xmlns:a16="http://schemas.microsoft.com/office/drawing/2014/main" id="{97FED12C-5426-462F-BFBF-3670B306B7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6" name="Slide Number Placeholder 5"/>
          <p:cNvSpPr>
            <a:spLocks noGrp="1"/>
          </p:cNvSpPr>
          <p:nvPr>
            <p:ph type="sldNum" sz="quarter" idx="12"/>
          </p:nvPr>
        </p:nvSpPr>
        <p:spPr>
          <a:xfrm>
            <a:off x="7576075" y="6415760"/>
            <a:ext cx="759278" cy="273844"/>
          </a:xfrm>
          <a:prstGeom prst="ellipse">
            <a:avLst/>
          </a:prstGeom>
        </p:spPr>
        <p:txBody>
          <a:bodyPr>
            <a:normAutofit/>
          </a:bodyPr>
          <a:lstStyle/>
          <a:p>
            <a:pPr marL="0" marR="0" lvl="0" indent="0" algn="r" defTabSz="914400" rtl="0" eaLnBrk="1" fontAlgn="base" latinLnBrk="0" hangingPunct="1">
              <a:lnSpc>
                <a:spcPct val="90000"/>
              </a:lnSpc>
              <a:spcBef>
                <a:spcPct val="0"/>
              </a:spcBef>
              <a:spcAft>
                <a:spcPts val="600"/>
              </a:spcAft>
              <a:buClrTx/>
              <a:buSzTx/>
              <a:buFontTx/>
              <a:buNone/>
              <a:tabLst/>
              <a:defRPr/>
            </a:pPr>
            <a:fld id="{5DFF13A9-1037-4D5A-A349-B944681F0EB5}" type="slidenum">
              <a:rPr kumimoji="0" lang="en-US" sz="70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90000"/>
                </a:lnSpc>
                <a:spcBef>
                  <a:spcPct val="0"/>
                </a:spcBef>
                <a:spcAft>
                  <a:spcPts val="600"/>
                </a:spcAft>
                <a:buClrTx/>
                <a:buSzTx/>
                <a:buFontTx/>
                <a:buNone/>
                <a:tabLst/>
                <a:defRPr/>
              </a:pPr>
              <a:t>3</a:t>
            </a:fld>
            <a:endParaRPr kumimoji="0" lang="en-US" sz="70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241404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48828"/>
            <a:ext cx="5989128" cy="994172"/>
          </a:xfrm>
        </p:spPr>
        <p:txBody>
          <a:bodyPr>
            <a:normAutofit/>
          </a:bodyPr>
          <a:lstStyle/>
          <a:p>
            <a:r>
              <a:rPr lang="en-US" sz="3600" dirty="0">
                <a:solidFill>
                  <a:schemeClr val="bg2">
                    <a:lumMod val="10000"/>
                  </a:schemeClr>
                </a:solidFill>
                <a:latin typeface="+mn-lt"/>
              </a:rPr>
              <a:t>Purpose</a:t>
            </a:r>
          </a:p>
        </p:txBody>
      </p:sp>
      <p:sp>
        <p:nvSpPr>
          <p:cNvPr id="3" name="Content Placeholder 2"/>
          <p:cNvSpPr>
            <a:spLocks noGrp="1"/>
          </p:cNvSpPr>
          <p:nvPr>
            <p:ph idx="1"/>
          </p:nvPr>
        </p:nvSpPr>
        <p:spPr>
          <a:xfrm>
            <a:off x="413029" y="1087390"/>
            <a:ext cx="5989128" cy="3865610"/>
          </a:xfrm>
        </p:spPr>
        <p:txBody>
          <a:bodyPr anchor="ctr">
            <a:normAutofit/>
          </a:bodyPr>
          <a:lstStyle/>
          <a:p>
            <a:pPr marL="0" indent="0">
              <a:buNone/>
              <a:defRPr/>
            </a:pPr>
            <a:r>
              <a:rPr lang="en-US" dirty="0"/>
              <a:t>The purpose of the C/E Debrief is to review exercise conduct, create a shared understanding of the exercise, discuss strengths, areas for improvement, other observations, and progress in completing exercise objectives.</a:t>
            </a:r>
          </a:p>
        </p:txBody>
      </p:sp>
      <p:sp>
        <p:nvSpPr>
          <p:cNvPr id="27" name="Rectangle 26">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29" name="Oval 28">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10" name="Graphic 9" descr="Lightbulb">
            <a:extLst>
              <a:ext uri="{FF2B5EF4-FFF2-40B4-BE49-F238E27FC236}">
                <a16:creationId xmlns:a16="http://schemas.microsoft.com/office/drawing/2014/main" id="{97FED12C-5426-462F-BFBF-3670B306B7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6" name="Slide Number Placeholder 5"/>
          <p:cNvSpPr>
            <a:spLocks noGrp="1"/>
          </p:cNvSpPr>
          <p:nvPr>
            <p:ph type="sldNum" sz="quarter" idx="12"/>
          </p:nvPr>
        </p:nvSpPr>
        <p:spPr>
          <a:xfrm>
            <a:off x="7576075" y="6415760"/>
            <a:ext cx="759278" cy="273844"/>
          </a:xfrm>
          <a:prstGeom prst="ellipse">
            <a:avLst/>
          </a:prstGeom>
        </p:spPr>
        <p:txBody>
          <a:bodyPr>
            <a:normAutofit/>
          </a:bodyPr>
          <a:lstStyle/>
          <a:p>
            <a:pPr marL="0" marR="0" lvl="0" indent="0" algn="r" defTabSz="914400" rtl="0" eaLnBrk="1" fontAlgn="base" latinLnBrk="0" hangingPunct="1">
              <a:lnSpc>
                <a:spcPct val="90000"/>
              </a:lnSpc>
              <a:spcBef>
                <a:spcPct val="0"/>
              </a:spcBef>
              <a:spcAft>
                <a:spcPts val="600"/>
              </a:spcAft>
              <a:buClrTx/>
              <a:buSzTx/>
              <a:buFontTx/>
              <a:buNone/>
              <a:tabLst/>
              <a:defRPr/>
            </a:pPr>
            <a:fld id="{5DFF13A9-1037-4D5A-A349-B944681F0EB5}" type="slidenum">
              <a:rPr kumimoji="0" lang="en-US" sz="70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90000"/>
                </a:lnSpc>
                <a:spcBef>
                  <a:spcPct val="0"/>
                </a:spcBef>
                <a:spcAft>
                  <a:spcPts val="600"/>
                </a:spcAft>
                <a:buClrTx/>
                <a:buSzTx/>
                <a:buFontTx/>
                <a:buNone/>
                <a:tabLst/>
                <a:defRPr/>
              </a:pPr>
              <a:t>4</a:t>
            </a:fld>
            <a:endParaRPr kumimoji="0" lang="en-US" sz="70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58926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310BB-A1F2-41E2-BE40-66587420588C}"/>
              </a:ext>
            </a:extLst>
          </p:cNvPr>
          <p:cNvSpPr>
            <a:spLocks noGrp="1"/>
          </p:cNvSpPr>
          <p:nvPr>
            <p:ph type="title"/>
          </p:nvPr>
        </p:nvSpPr>
        <p:spPr>
          <a:xfrm>
            <a:off x="304800" y="0"/>
            <a:ext cx="8458200" cy="1143000"/>
          </a:xfrm>
        </p:spPr>
        <p:txBody>
          <a:bodyPr>
            <a:normAutofit/>
          </a:bodyPr>
          <a:lstStyle/>
          <a:p>
            <a:pPr>
              <a:defRPr/>
            </a:pPr>
            <a:r>
              <a:rPr lang="en-US" sz="3300" dirty="0">
                <a:solidFill>
                  <a:srgbClr val="333333"/>
                </a:solidFill>
                <a:latin typeface="Franklin Gothic Book" panose="020B0503020102020204" pitchFamily="34" charset="0"/>
              </a:rPr>
              <a:t>Objectives and Aligned Capabilities Review</a:t>
            </a:r>
          </a:p>
        </p:txBody>
      </p:sp>
      <p:graphicFrame>
        <p:nvGraphicFramePr>
          <p:cNvPr id="7" name="Content Placeholder 4" descr="Objective and Aligned capabilities">
            <a:extLst>
              <a:ext uri="{FF2B5EF4-FFF2-40B4-BE49-F238E27FC236}">
                <a16:creationId xmlns:a16="http://schemas.microsoft.com/office/drawing/2014/main" id="{2BF203C9-BD60-44D1-9E3F-93A7D689A1AC}"/>
              </a:ext>
            </a:extLst>
          </p:cNvPr>
          <p:cNvGraphicFramePr>
            <a:graphicFrameLocks noGrp="1"/>
          </p:cNvGraphicFramePr>
          <p:nvPr>
            <p:ph idx="1"/>
            <p:extLst>
              <p:ext uri="{D42A27DB-BD31-4B8C-83A1-F6EECF244321}">
                <p14:modId xmlns:p14="http://schemas.microsoft.com/office/powerpoint/2010/main" val="91550340"/>
              </p:ext>
            </p:extLst>
          </p:nvPr>
        </p:nvGraphicFramePr>
        <p:xfrm>
          <a:off x="457200" y="1166018"/>
          <a:ext cx="7924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solidFill>
                  <a:srgbClr val="767676"/>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US" sz="1400" b="0" i="0" u="none" strike="noStrike" kern="1200" cap="none" spc="0" normalizeH="0" baseline="0" noProof="0">
              <a:ln>
                <a:noFill/>
              </a:ln>
              <a:solidFill>
                <a:srgbClr val="767676"/>
              </a:solidFill>
              <a:effectLst/>
              <a:uLnTx/>
              <a:uFillTx/>
              <a:latin typeface="Arial" pitchFamily="34" charset="0"/>
              <a:ea typeface="+mn-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28600" y="225028"/>
            <a:ext cx="7102007" cy="994172"/>
          </a:xfrm>
        </p:spPr>
        <p:txBody>
          <a:bodyPr>
            <a:noAutofit/>
          </a:bodyPr>
          <a:lstStyle/>
          <a:p>
            <a:r>
              <a:rPr lang="en-US" sz="3600" dirty="0">
                <a:solidFill>
                  <a:schemeClr val="bg2">
                    <a:lumMod val="10000"/>
                  </a:schemeClr>
                </a:solidFill>
                <a:latin typeface="Franklin Gothic Book" panose="020B0503020102020204" pitchFamily="34" charset="0"/>
              </a:rPr>
              <a:t>Master Scenario Events List (MSEL) Review</a:t>
            </a:r>
          </a:p>
        </p:txBody>
      </p:sp>
      <p:sp>
        <p:nvSpPr>
          <p:cNvPr id="23557" name="Content Placeholder 5"/>
          <p:cNvSpPr>
            <a:spLocks noGrp="1"/>
          </p:cNvSpPr>
          <p:nvPr>
            <p:ph idx="1"/>
          </p:nvPr>
        </p:nvSpPr>
        <p:spPr>
          <a:xfrm>
            <a:off x="228600" y="1534886"/>
            <a:ext cx="5915480" cy="3788227"/>
          </a:xfrm>
        </p:spPr>
        <p:txBody>
          <a:bodyPr anchor="ctr">
            <a:normAutofit/>
          </a:bodyPr>
          <a:lstStyle/>
          <a:p>
            <a:pPr>
              <a:spcBef>
                <a:spcPts val="675"/>
              </a:spcBef>
            </a:pPr>
            <a:r>
              <a:rPr lang="en-US" dirty="0">
                <a:highlight>
                  <a:srgbClr val="FFFF00"/>
                </a:highlight>
                <a:latin typeface="Franklin Gothic Book" panose="020B0503020102020204" pitchFamily="34" charset="0"/>
              </a:rPr>
              <a:t>[High-level MSEL review information]</a:t>
            </a:r>
          </a:p>
        </p:txBody>
      </p:sp>
      <p:sp>
        <p:nvSpPr>
          <p:cNvPr id="138" name="Rectangle 137">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0" name="Oval 139">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5" name="Graphic 4" descr="Hourglass">
            <a:extLst>
              <a:ext uri="{FF2B5EF4-FFF2-40B4-BE49-F238E27FC236}">
                <a16:creationId xmlns:a16="http://schemas.microsoft.com/office/drawing/2014/main" id="{12717624-EBF1-45FB-8A4A-DDF4EBD3FB1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2" name="Slide Number Placeholder 1"/>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6</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15281537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28600" y="225028"/>
            <a:ext cx="7102007" cy="994172"/>
          </a:xfrm>
        </p:spPr>
        <p:txBody>
          <a:bodyPr>
            <a:noAutofit/>
          </a:bodyPr>
          <a:lstStyle/>
          <a:p>
            <a:r>
              <a:rPr lang="en-US" sz="3600" dirty="0">
                <a:solidFill>
                  <a:schemeClr val="bg2">
                    <a:lumMod val="10000"/>
                  </a:schemeClr>
                </a:solidFill>
                <a:latin typeface="Franklin Gothic Book" panose="020B0503020102020204" pitchFamily="34" charset="0"/>
              </a:rPr>
              <a:t>Information Gathering</a:t>
            </a:r>
          </a:p>
        </p:txBody>
      </p:sp>
      <p:sp>
        <p:nvSpPr>
          <p:cNvPr id="23557" name="Content Placeholder 5"/>
          <p:cNvSpPr>
            <a:spLocks noGrp="1"/>
          </p:cNvSpPr>
          <p:nvPr>
            <p:ph idx="1"/>
          </p:nvPr>
        </p:nvSpPr>
        <p:spPr>
          <a:xfrm>
            <a:off x="228600" y="1251857"/>
            <a:ext cx="6396364" cy="3788227"/>
          </a:xfrm>
        </p:spPr>
        <p:txBody>
          <a:bodyPr anchor="ctr">
            <a:normAutofit/>
          </a:bodyPr>
          <a:lstStyle/>
          <a:p>
            <a:pPr marL="0" indent="0">
              <a:spcBef>
                <a:spcPts val="675"/>
              </a:spcBef>
              <a:buNone/>
            </a:pPr>
            <a:r>
              <a:rPr lang="en-US" dirty="0">
                <a:latin typeface="Franklin Gothic Book" panose="020B0503020102020204" pitchFamily="34" charset="0"/>
              </a:rPr>
              <a:t>There are 3 ways to gather information. Select the one that is most appropriate for the exercise.</a:t>
            </a:r>
          </a:p>
          <a:p>
            <a:pPr marL="0" indent="0">
              <a:spcBef>
                <a:spcPts val="675"/>
              </a:spcBef>
              <a:buNone/>
            </a:pPr>
            <a:r>
              <a:rPr lang="en-US" dirty="0">
                <a:latin typeface="Franklin Gothic Book" panose="020B0503020102020204" pitchFamily="34" charset="0"/>
              </a:rPr>
              <a:t>The following slides give an example of the options that could be used. </a:t>
            </a:r>
          </a:p>
          <a:p>
            <a:pPr>
              <a:spcBef>
                <a:spcPts val="675"/>
              </a:spcBef>
            </a:pPr>
            <a:r>
              <a:rPr lang="en-US" dirty="0">
                <a:latin typeface="Franklin Gothic Book" panose="020B0503020102020204" pitchFamily="34" charset="0"/>
              </a:rPr>
              <a:t>By Objective</a:t>
            </a:r>
          </a:p>
          <a:p>
            <a:pPr>
              <a:spcBef>
                <a:spcPts val="675"/>
              </a:spcBef>
            </a:pPr>
            <a:r>
              <a:rPr lang="en-US" dirty="0">
                <a:latin typeface="Franklin Gothic Book" panose="020B0503020102020204" pitchFamily="34" charset="0"/>
              </a:rPr>
              <a:t>By </a:t>
            </a:r>
            <a:r>
              <a:rPr lang="en-US" dirty="0">
                <a:highlight>
                  <a:srgbClr val="FFFF00"/>
                </a:highlight>
                <a:latin typeface="Franklin Gothic Book" panose="020B0503020102020204" pitchFamily="34" charset="0"/>
              </a:rPr>
              <a:t>[Evaluation/Venue] </a:t>
            </a:r>
            <a:r>
              <a:rPr lang="en-US" dirty="0">
                <a:latin typeface="Franklin Gothic Book" panose="020B0503020102020204" pitchFamily="34" charset="0"/>
              </a:rPr>
              <a:t>Area</a:t>
            </a:r>
          </a:p>
          <a:p>
            <a:pPr>
              <a:spcBef>
                <a:spcPts val="675"/>
              </a:spcBef>
            </a:pPr>
            <a:r>
              <a:rPr lang="en-US" dirty="0">
                <a:latin typeface="Franklin Gothic Book" panose="020B0503020102020204" pitchFamily="34" charset="0"/>
              </a:rPr>
              <a:t>Using a MSEL Key Events, limited in number</a:t>
            </a:r>
          </a:p>
          <a:p>
            <a:pPr>
              <a:spcBef>
                <a:spcPts val="675"/>
              </a:spcBef>
            </a:pPr>
            <a:endParaRPr lang="en-US" dirty="0">
              <a:highlight>
                <a:srgbClr val="FFFF00"/>
              </a:highlight>
              <a:latin typeface="Franklin Gothic Book" panose="020B0503020102020204" pitchFamily="34" charset="0"/>
            </a:endParaRPr>
          </a:p>
          <a:p>
            <a:pPr marL="0" indent="0">
              <a:spcBef>
                <a:spcPts val="675"/>
              </a:spcBef>
              <a:buNone/>
            </a:pPr>
            <a:r>
              <a:rPr lang="en-US" dirty="0">
                <a:highlight>
                  <a:srgbClr val="FFFF00"/>
                </a:highlight>
                <a:latin typeface="Franklin Gothic Book" panose="020B0503020102020204" pitchFamily="34" charset="0"/>
              </a:rPr>
              <a:t>Note: After selecting method delete other two slides</a:t>
            </a:r>
          </a:p>
        </p:txBody>
      </p:sp>
      <p:sp>
        <p:nvSpPr>
          <p:cNvPr id="138" name="Rectangle 137">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0" name="Oval 139">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5" name="Graphic 4" descr="Target Audience">
            <a:extLst>
              <a:ext uri="{FF2B5EF4-FFF2-40B4-BE49-F238E27FC236}">
                <a16:creationId xmlns:a16="http://schemas.microsoft.com/office/drawing/2014/main" id="{12717624-EBF1-45FB-8A4A-DDF4EBD3FB1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2" name="Slide Number Placeholder 1"/>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7</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5070077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4171" y="152400"/>
            <a:ext cx="6775264" cy="994172"/>
          </a:xfrm>
        </p:spPr>
        <p:txBody>
          <a:bodyPr>
            <a:normAutofit/>
          </a:bodyPr>
          <a:lstStyle/>
          <a:p>
            <a:r>
              <a:rPr lang="en-US" sz="3600" dirty="0">
                <a:solidFill>
                  <a:schemeClr val="bg2">
                    <a:lumMod val="10000"/>
                  </a:schemeClr>
                </a:solidFill>
                <a:highlight>
                  <a:srgbClr val="FFFF00"/>
                </a:highlight>
                <a:latin typeface="Franklin Gothic Book" panose="020B0503020102020204" pitchFamily="34" charset="0"/>
              </a:rPr>
              <a:t>[Objective]</a:t>
            </a:r>
            <a:endParaRPr lang="en-US" sz="3600" dirty="0">
              <a:solidFill>
                <a:schemeClr val="bg2">
                  <a:lumMod val="10000"/>
                </a:schemeClr>
              </a:solidFill>
              <a:latin typeface="Franklin Gothic Book" panose="020B0503020102020204" pitchFamily="34" charset="0"/>
            </a:endParaRPr>
          </a:p>
        </p:txBody>
      </p:sp>
      <p:graphicFrame>
        <p:nvGraphicFramePr>
          <p:cNvPr id="10" name="Content Placeholder 4" descr="Placeholder for Objectives: Strengths, Areas for Improvement, and General Observations">
            <a:extLst>
              <a:ext uri="{FF2B5EF4-FFF2-40B4-BE49-F238E27FC236}">
                <a16:creationId xmlns:a16="http://schemas.microsoft.com/office/drawing/2014/main" id="{A4D32E34-4195-44A1-9F72-A4622E142478}"/>
              </a:ext>
            </a:extLst>
          </p:cNvPr>
          <p:cNvGraphicFramePr>
            <a:graphicFrameLocks/>
          </p:cNvGraphicFramePr>
          <p:nvPr>
            <p:extLst>
              <p:ext uri="{D42A27DB-BD31-4B8C-83A1-F6EECF244321}">
                <p14:modId xmlns:p14="http://schemas.microsoft.com/office/powerpoint/2010/main" val="4116760619"/>
              </p:ext>
            </p:extLst>
          </p:nvPr>
        </p:nvGraphicFramePr>
        <p:xfrm>
          <a:off x="458225" y="1295400"/>
          <a:ext cx="6731210" cy="4302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Document">
            <a:extLst>
              <a:ext uri="{FF2B5EF4-FFF2-40B4-BE49-F238E27FC236}">
                <a16:creationId xmlns:a16="http://schemas.microsoft.com/office/drawing/2014/main" id="{10A4B446-4933-41C8-9A14-AF6984D6EC6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77000" y="2743200"/>
            <a:ext cx="1478473" cy="1478473"/>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8</a:t>
            </a:fld>
            <a:endParaRPr lang="en-US" sz="920">
              <a:solidFill>
                <a:srgbClr val="FFFFFF"/>
              </a:solidFill>
            </a:endParaRPr>
          </a:p>
        </p:txBody>
      </p:sp>
    </p:spTree>
    <p:extLst>
      <p:ext uri="{BB962C8B-B14F-4D97-AF65-F5344CB8AC3E}">
        <p14:creationId xmlns:p14="http://schemas.microsoft.com/office/powerpoint/2010/main" val="4197068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4171" y="152400"/>
            <a:ext cx="6775264" cy="994172"/>
          </a:xfrm>
        </p:spPr>
        <p:txBody>
          <a:bodyPr>
            <a:normAutofit/>
          </a:bodyPr>
          <a:lstStyle/>
          <a:p>
            <a:r>
              <a:rPr lang="en-US" sz="3600" dirty="0">
                <a:solidFill>
                  <a:schemeClr val="bg2">
                    <a:lumMod val="10000"/>
                  </a:schemeClr>
                </a:solidFill>
                <a:highlight>
                  <a:srgbClr val="FFFF00"/>
                </a:highlight>
                <a:latin typeface="Franklin Gothic Book" panose="020B0503020102020204" pitchFamily="34" charset="0"/>
              </a:rPr>
              <a:t>[Evaluation Area/Venue] </a:t>
            </a:r>
            <a:r>
              <a:rPr lang="en-US" sz="3600" dirty="0">
                <a:solidFill>
                  <a:schemeClr val="bg2">
                    <a:lumMod val="10000"/>
                  </a:schemeClr>
                </a:solidFill>
                <a:latin typeface="Franklin Gothic Book" panose="020B0503020102020204" pitchFamily="34" charset="0"/>
              </a:rPr>
              <a:t>Report </a:t>
            </a:r>
          </a:p>
        </p:txBody>
      </p:sp>
      <p:graphicFrame>
        <p:nvGraphicFramePr>
          <p:cNvPr id="10" name="Content Placeholder 4" descr="Placeholder for Evaluation Area/Venue Report: Objective, Capability, Strengths, and Areas for Improvement">
            <a:extLst>
              <a:ext uri="{FF2B5EF4-FFF2-40B4-BE49-F238E27FC236}">
                <a16:creationId xmlns:a16="http://schemas.microsoft.com/office/drawing/2014/main" id="{A4D32E34-4195-44A1-9F72-A4622E142478}"/>
              </a:ext>
            </a:extLst>
          </p:cNvPr>
          <p:cNvGraphicFramePr>
            <a:graphicFrameLocks/>
          </p:cNvGraphicFramePr>
          <p:nvPr>
            <p:extLst>
              <p:ext uri="{D42A27DB-BD31-4B8C-83A1-F6EECF244321}">
                <p14:modId xmlns:p14="http://schemas.microsoft.com/office/powerpoint/2010/main" val="1160400714"/>
              </p:ext>
            </p:extLst>
          </p:nvPr>
        </p:nvGraphicFramePr>
        <p:xfrm>
          <a:off x="458225" y="1295400"/>
          <a:ext cx="6731210" cy="4302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Document">
            <a:extLst>
              <a:ext uri="{FF2B5EF4-FFF2-40B4-BE49-F238E27FC236}">
                <a16:creationId xmlns:a16="http://schemas.microsoft.com/office/drawing/2014/main" id="{10A4B446-4933-41C8-9A14-AF6984D6EC6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77000" y="2743200"/>
            <a:ext cx="1478473" cy="1478473"/>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9</a:t>
            </a:fld>
            <a:endParaRPr lang="en-US" sz="920">
              <a:solidFill>
                <a:srgbClr val="FFFFFF"/>
              </a:solidFill>
            </a:endParaRPr>
          </a:p>
        </p:txBody>
      </p:sp>
    </p:spTree>
    <p:extLst>
      <p:ext uri="{BB962C8B-B14F-4D97-AF65-F5344CB8AC3E}">
        <p14:creationId xmlns:p14="http://schemas.microsoft.com/office/powerpoint/2010/main" val="2602276436"/>
      </p:ext>
    </p:extLst>
  </p:cSld>
  <p:clrMapOvr>
    <a:masterClrMapping/>
  </p:clrMapOvr>
</p:sld>
</file>

<file path=ppt/theme/theme1.xml><?xml version="1.0" encoding="utf-8"?>
<a:theme xmlns:a="http://schemas.openxmlformats.org/drawingml/2006/main" name="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1774</TotalTime>
  <Words>448</Words>
  <Application>Microsoft Office PowerPoint</Application>
  <PresentationFormat>On-screen Show (4:3)</PresentationFormat>
  <Paragraphs>68</Paragraphs>
  <Slides>11</Slides>
  <Notes>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Arial</vt:lpstr>
      <vt:lpstr>Calibri</vt:lpstr>
      <vt:lpstr>Franklin Gothic Book</vt:lpstr>
      <vt:lpstr>Franklin Gothic Medium</vt:lpstr>
      <vt:lpstr>Times New Roman</vt:lpstr>
      <vt:lpstr>Wingdings</vt:lpstr>
      <vt:lpstr>Office Theme</vt:lpstr>
      <vt:lpstr>1_Office Theme</vt:lpstr>
      <vt:lpstr>2_Office Theme</vt:lpstr>
      <vt:lpstr>Directions for this Template</vt:lpstr>
      <vt:lpstr>Controller/Evaluator (C/E) Debrief</vt:lpstr>
      <vt:lpstr>Welcome and Introductions</vt:lpstr>
      <vt:lpstr>Purpose</vt:lpstr>
      <vt:lpstr>Objectives and Aligned Capabilities Review</vt:lpstr>
      <vt:lpstr>Master Scenario Events List (MSEL) Review</vt:lpstr>
      <vt:lpstr>Information Gathering</vt:lpstr>
      <vt:lpstr>[Objective]</vt:lpstr>
      <vt:lpstr>[Evaluation Area/Venue] Report </vt:lpstr>
      <vt:lpstr>MSEL Key Events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Controller/Evaluator (C/E) Debrief Template</dc:title>
  <dc:subject>Controller/Evaluator (C/E) Debrief</dc:subject>
  <dc:creator>DHS FEMA</dc:creator>
  <cp:keywords>FEMA; HSEEP; Exercise; Conduct; Strengths; Observations; Progress</cp:keywords>
  <cp:lastModifiedBy>Lynch, Jennifer</cp:lastModifiedBy>
  <cp:revision>58</cp:revision>
  <dcterms:created xsi:type="dcterms:W3CDTF">2020-08-14T03:40:28Z</dcterms:created>
  <dcterms:modified xsi:type="dcterms:W3CDTF">2020-09-25T14:31:34Z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